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5653224d9149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a902b4322e4803"/>
  </p:sldMasterIdLst>
  <p:sldIdLst>
    <p:sldId xmlns:r="http://schemas.openxmlformats.org/officeDocument/2006/relationships" id="256" r:id="R2468908037664c2d"/>
    <p:sldId xmlns:r="http://schemas.openxmlformats.org/officeDocument/2006/relationships" id="257" r:id="R7d8613ea1e114f1d"/>
    <p:sldId xmlns:r="http://schemas.openxmlformats.org/officeDocument/2006/relationships" id="258" r:id="R84dfd2578341489d"/>
    <p:sldId xmlns:r="http://schemas.openxmlformats.org/officeDocument/2006/relationships" id="259" r:id="R15769949011244a2"/>
    <p:sldId xmlns:r="http://schemas.openxmlformats.org/officeDocument/2006/relationships" id="260" r:id="R79714d8327564150"/>
    <p:sldId xmlns:r="http://schemas.openxmlformats.org/officeDocument/2006/relationships" id="261" r:id="Rc1a87692831149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a902b4322e4803" /><Relationship Type="http://schemas.openxmlformats.org/officeDocument/2006/relationships/slide" Target="/ppt/slides/slide1.xml" Id="R2468908037664c2d" /><Relationship Type="http://schemas.openxmlformats.org/officeDocument/2006/relationships/slide" Target="/ppt/slides/slide2.xml" Id="R7d8613ea1e114f1d" /><Relationship Type="http://schemas.openxmlformats.org/officeDocument/2006/relationships/slide" Target="/ppt/slides/slide3.xml" Id="R84dfd2578341489d" /><Relationship Type="http://schemas.openxmlformats.org/officeDocument/2006/relationships/slide" Target="/ppt/slides/slide4.xml" Id="R15769949011244a2" /><Relationship Type="http://schemas.openxmlformats.org/officeDocument/2006/relationships/slide" Target="/ppt/slides/slide5.xml" Id="R79714d8327564150" /><Relationship Type="http://schemas.openxmlformats.org/officeDocument/2006/relationships/slide" Target="/ppt/slides/slide6.xml" Id="Rc1a87692831149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46b07a2e0e48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1a2ceda404710" /><Relationship Type="http://schemas.openxmlformats.org/officeDocument/2006/relationships/theme" Target="/ppt/slideMasters/theme/theme1.xml" Id="R33fef4801a5e42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71a2ceda4047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e205f921f44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0e54fa25944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6099c197b47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15b6b80df4a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334adb4bb44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71f111b454d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5M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7654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morten.hynne@grande-entreprenor.no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913 940 121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5M HOLDING AS</a:t>
            </a:r>
          </a:p>
        </p:txBody>
      </p:sp>
    </p:spTree>
  </p:cSld>
  <p:clrMapOvr>
    <a:masterClrMapping xmlns:a="http://schemas.openxmlformats.org/drawingml/2006/main"/>
  </p:clrMapOvr>
</p:sld>
</file>