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63d01a526d44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56c07c3c494cd2"/>
  </p:sldMasterIdLst>
  <p:sldIdLst>
    <p:sldId xmlns:r="http://schemas.openxmlformats.org/officeDocument/2006/relationships" id="256" r:id="Rd7a8578a30fd44d7"/>
    <p:sldId xmlns:r="http://schemas.openxmlformats.org/officeDocument/2006/relationships" id="257" r:id="R257d9d94e8314502"/>
    <p:sldId xmlns:r="http://schemas.openxmlformats.org/officeDocument/2006/relationships" id="258" r:id="R56e13933a8344f53"/>
    <p:sldId xmlns:r="http://schemas.openxmlformats.org/officeDocument/2006/relationships" id="259" r:id="R09f09549b5b74a31"/>
    <p:sldId xmlns:r="http://schemas.openxmlformats.org/officeDocument/2006/relationships" id="260" r:id="R9f5a8dc43a204ec9"/>
    <p:sldId xmlns:r="http://schemas.openxmlformats.org/officeDocument/2006/relationships" id="261" r:id="R19cd34e253c6445d"/>
    <p:sldId xmlns:r="http://schemas.openxmlformats.org/officeDocument/2006/relationships" id="262" r:id="R62cb2bd428e446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6c07c3c494cd2" /><Relationship Type="http://schemas.openxmlformats.org/officeDocument/2006/relationships/slide" Target="/ppt/slides/slide1.xml" Id="Rd7a8578a30fd44d7" /><Relationship Type="http://schemas.openxmlformats.org/officeDocument/2006/relationships/slide" Target="/ppt/slides/slide2.xml" Id="R257d9d94e8314502" /><Relationship Type="http://schemas.openxmlformats.org/officeDocument/2006/relationships/slide" Target="/ppt/slides/slide3.xml" Id="R56e13933a8344f53" /><Relationship Type="http://schemas.openxmlformats.org/officeDocument/2006/relationships/slide" Target="/ppt/slides/slide4.xml" Id="R09f09549b5b74a31" /><Relationship Type="http://schemas.openxmlformats.org/officeDocument/2006/relationships/slide" Target="/ppt/slides/slide5.xml" Id="R9f5a8dc43a204ec9" /><Relationship Type="http://schemas.openxmlformats.org/officeDocument/2006/relationships/slide" Target="/ppt/slides/slide6.xml" Id="R19cd34e253c6445d" /><Relationship Type="http://schemas.openxmlformats.org/officeDocument/2006/relationships/slide" Target="/ppt/slides/slide7.xml" Id="R62cb2bd428e446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a2c3793e347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2379a1e964ade" /><Relationship Type="http://schemas.openxmlformats.org/officeDocument/2006/relationships/theme" Target="/ppt/slideMasters/theme/theme1.xml" Id="R01f13a89711e4e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02379a1e964a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2388f0d2a4d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848b3c8634a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716981a7348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ee7509f7345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022f5c7b54b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042da4afb46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f48b9e0a648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5M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5M HOLDING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−128 868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1 228 083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12 435 076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12 435 076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7654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morten.hynne@grande-entreprenor.no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913 940 121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5M HOLDING AS</a:t>
            </a:r>
          </a:p>
        </p:txBody>
      </p:sp>
    </p:spTree>
  </p:cSld>
  <p:clrMapOvr>
    <a:masterClrMapping xmlns:a="http://schemas.openxmlformats.org/drawingml/2006/main"/>
  </p:clrMapOvr>
</p:sld>
</file>