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15d90383bf4f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d45dddb4c34cbf"/>
  </p:sldMasterIdLst>
  <p:sldIdLst>
    <p:sldId xmlns:r="http://schemas.openxmlformats.org/officeDocument/2006/relationships" id="256" r:id="Rd1edc5db90a84d6d"/>
    <p:sldId xmlns:r="http://schemas.openxmlformats.org/officeDocument/2006/relationships" id="257" r:id="Re5da224cb2014599"/>
    <p:sldId xmlns:r="http://schemas.openxmlformats.org/officeDocument/2006/relationships" id="258" r:id="Rbb473e13f7a34553"/>
    <p:sldId xmlns:r="http://schemas.openxmlformats.org/officeDocument/2006/relationships" id="259" r:id="Rf56830aa02744567"/>
    <p:sldId xmlns:r="http://schemas.openxmlformats.org/officeDocument/2006/relationships" id="260" r:id="Raa3ff8487d004817"/>
    <p:sldId xmlns:r="http://schemas.openxmlformats.org/officeDocument/2006/relationships" id="261" r:id="R5462655c75c842d8"/>
    <p:sldId xmlns:r="http://schemas.openxmlformats.org/officeDocument/2006/relationships" id="262" r:id="Rc0754ecc711244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d45dddb4c34cbf" /><Relationship Type="http://schemas.openxmlformats.org/officeDocument/2006/relationships/slide" Target="/ppt/slides/slide1.xml" Id="Rd1edc5db90a84d6d" /><Relationship Type="http://schemas.openxmlformats.org/officeDocument/2006/relationships/slide" Target="/ppt/slides/slide2.xml" Id="Re5da224cb2014599" /><Relationship Type="http://schemas.openxmlformats.org/officeDocument/2006/relationships/slide" Target="/ppt/slides/slide3.xml" Id="Rbb473e13f7a34553" /><Relationship Type="http://schemas.openxmlformats.org/officeDocument/2006/relationships/slide" Target="/ppt/slides/slide4.xml" Id="Rf56830aa02744567" /><Relationship Type="http://schemas.openxmlformats.org/officeDocument/2006/relationships/slide" Target="/ppt/slides/slide5.xml" Id="Raa3ff8487d004817" /><Relationship Type="http://schemas.openxmlformats.org/officeDocument/2006/relationships/slide" Target="/ppt/slides/slide6.xml" Id="R5462655c75c842d8" /><Relationship Type="http://schemas.openxmlformats.org/officeDocument/2006/relationships/slide" Target="/ppt/slides/slide7.xml" Id="Rc0754ecc711244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cb5840757349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8991e07d844e5" /><Relationship Type="http://schemas.openxmlformats.org/officeDocument/2006/relationships/theme" Target="/ppt/slideMasters/theme/theme1.xml" Id="R2ff646b1dc7448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b8991e07d844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73d73e11749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06ab0d2e641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465b1d4d541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ebb2f615c40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ec6b2385e40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a6935f38847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a55085d7244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RØRLEGGEREKSPRESSEN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RØRLEGGEREKSPRESSEN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RØRLEGGEREKSPRESSEN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RØRLEGGEREKSPRESSEN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RØRLEGGEREKSPRESSEN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RØRLEGGEREKSPRESSEN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3 969 071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−393 042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−308 144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1 125 494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1 777 579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RØRLEGGEREKSPRESSEN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BERGSTRØM LARS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LEPPÄNEN SAMI EMIL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HEISTAD MASKINUTLEIE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RØRLEGGEREKSPRESSEN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Lundedalslia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913 947 606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RØRLEGGEREKSPRESSEN AS</a:t>
            </a:r>
          </a:p>
        </p:txBody>
      </p:sp>
    </p:spTree>
  </p:cSld>
  <p:clrMapOvr>
    <a:masterClrMapping xmlns:a="http://schemas.openxmlformats.org/drawingml/2006/main"/>
  </p:clrMapOvr>
</p:sld>
</file>