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c51cfc089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6092e88764dda"/>
  </p:sldMasterIdLst>
  <p:sldIdLst>
    <p:sldId xmlns:r="http://schemas.openxmlformats.org/officeDocument/2006/relationships" id="256" r:id="Rda83372e72b74cfe"/>
    <p:sldId xmlns:r="http://schemas.openxmlformats.org/officeDocument/2006/relationships" id="257" r:id="R196a501d104a4de1"/>
    <p:sldId xmlns:r="http://schemas.openxmlformats.org/officeDocument/2006/relationships" id="258" r:id="Rfbdd0d6f319b4659"/>
    <p:sldId xmlns:r="http://schemas.openxmlformats.org/officeDocument/2006/relationships" id="259" r:id="R154d7a36cf3d4efb"/>
    <p:sldId xmlns:r="http://schemas.openxmlformats.org/officeDocument/2006/relationships" id="260" r:id="R7a1f45cdb57647e2"/>
    <p:sldId xmlns:r="http://schemas.openxmlformats.org/officeDocument/2006/relationships" id="261" r:id="R9ca7d47e1931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6092e88764dda" /><Relationship Type="http://schemas.openxmlformats.org/officeDocument/2006/relationships/slide" Target="/ppt/slides/slide1.xml" Id="Rda83372e72b74cfe" /><Relationship Type="http://schemas.openxmlformats.org/officeDocument/2006/relationships/slide" Target="/ppt/slides/slide2.xml" Id="R196a501d104a4de1" /><Relationship Type="http://schemas.openxmlformats.org/officeDocument/2006/relationships/slide" Target="/ppt/slides/slide3.xml" Id="Rfbdd0d6f319b4659" /><Relationship Type="http://schemas.openxmlformats.org/officeDocument/2006/relationships/slide" Target="/ppt/slides/slide4.xml" Id="R154d7a36cf3d4efb" /><Relationship Type="http://schemas.openxmlformats.org/officeDocument/2006/relationships/slide" Target="/ppt/slides/slide5.xml" Id="R7a1f45cdb57647e2" /><Relationship Type="http://schemas.openxmlformats.org/officeDocument/2006/relationships/slide" Target="/ppt/slides/slide6.xml" Id="R9ca7d47e1931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2f09e2308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d162176de43ee" /><Relationship Type="http://schemas.openxmlformats.org/officeDocument/2006/relationships/theme" Target="/ppt/slideMasters/theme/theme1.xml" Id="R8af584f4e9a6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d162176de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cd3f615af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ee58cc09e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588fe2f8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061e9c4d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8ce1ac65b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07979b94344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STILLAS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7 989 856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Åmotsgutua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37 41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post@bgstillas.no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www.bgstillas.no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STILLAS AS</a:t>
            </a:r>
          </a:p>
        </p:txBody>
      </p:sp>
    </p:spTree>
  </p:cSld>
  <p:clrMapOvr>
    <a:masterClrMapping xmlns:a="http://schemas.openxmlformats.org/drawingml/2006/main"/>
  </p:clrMapOvr>
</p:sld>
</file>