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bf04eec2943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792e4c1c3442fc"/>
  </p:sldMasterIdLst>
  <p:sldIdLst>
    <p:sldId xmlns:r="http://schemas.openxmlformats.org/officeDocument/2006/relationships" id="256" r:id="R248527f9dee14dc0"/>
    <p:sldId xmlns:r="http://schemas.openxmlformats.org/officeDocument/2006/relationships" id="257" r:id="R8d08464400694330"/>
    <p:sldId xmlns:r="http://schemas.openxmlformats.org/officeDocument/2006/relationships" id="258" r:id="R67cfee5141fb4318"/>
    <p:sldId xmlns:r="http://schemas.openxmlformats.org/officeDocument/2006/relationships" id="259" r:id="R55bdc9ecb7524175"/>
    <p:sldId xmlns:r="http://schemas.openxmlformats.org/officeDocument/2006/relationships" id="260" r:id="R9f14d78f68804c66"/>
    <p:sldId xmlns:r="http://schemas.openxmlformats.org/officeDocument/2006/relationships" id="261" r:id="R3351495d96684742"/>
    <p:sldId xmlns:r="http://schemas.openxmlformats.org/officeDocument/2006/relationships" id="262" r:id="R1fca8a186cb141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92e4c1c3442fc" /><Relationship Type="http://schemas.openxmlformats.org/officeDocument/2006/relationships/slide" Target="/ppt/slides/slide1.xml" Id="R248527f9dee14dc0" /><Relationship Type="http://schemas.openxmlformats.org/officeDocument/2006/relationships/slide" Target="/ppt/slides/slide2.xml" Id="R8d08464400694330" /><Relationship Type="http://schemas.openxmlformats.org/officeDocument/2006/relationships/slide" Target="/ppt/slides/slide3.xml" Id="R67cfee5141fb4318" /><Relationship Type="http://schemas.openxmlformats.org/officeDocument/2006/relationships/slide" Target="/ppt/slides/slide4.xml" Id="R55bdc9ecb7524175" /><Relationship Type="http://schemas.openxmlformats.org/officeDocument/2006/relationships/slide" Target="/ppt/slides/slide5.xml" Id="R9f14d78f68804c66" /><Relationship Type="http://schemas.openxmlformats.org/officeDocument/2006/relationships/slide" Target="/ppt/slides/slide6.xml" Id="R3351495d96684742" /><Relationship Type="http://schemas.openxmlformats.org/officeDocument/2006/relationships/slide" Target="/ppt/slides/slide7.xml" Id="R1fca8a186cb141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d03a7f906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396bb9cec46db" /><Relationship Type="http://schemas.openxmlformats.org/officeDocument/2006/relationships/theme" Target="/ppt/slideMasters/theme/theme1.xml" Id="R6d43d656888a43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396bb9cec46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ea055aff24d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7776f9606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f8280ef5043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85a502759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ad1ac902e49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5f2d8514c49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6684877fe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FORBERG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 MASKIN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6 727 148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859 132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8 193 079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11 056 837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 ARNE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Seljordvegen 382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forbergmaskin@gmail.com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913 951 662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FORBERG MASKIN AS</a:t>
            </a:r>
          </a:p>
        </p:txBody>
      </p:sp>
    </p:spTree>
  </p:cSld>
  <p:clrMapOvr>
    <a:masterClrMapping xmlns:a="http://schemas.openxmlformats.org/drawingml/2006/main"/>
  </p:clrMapOvr>
</p:sld>
</file>