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5f0d04df12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db6c56e9f94859"/>
  </p:sldMasterIdLst>
  <p:sldIdLst>
    <p:sldId xmlns:r="http://schemas.openxmlformats.org/officeDocument/2006/relationships" id="256" r:id="Rdc3e58db7b5d4f9f"/>
    <p:sldId xmlns:r="http://schemas.openxmlformats.org/officeDocument/2006/relationships" id="257" r:id="R1d06eb8372734ffa"/>
    <p:sldId xmlns:r="http://schemas.openxmlformats.org/officeDocument/2006/relationships" id="258" r:id="R2bac8a83274646a6"/>
    <p:sldId xmlns:r="http://schemas.openxmlformats.org/officeDocument/2006/relationships" id="259" r:id="R0728dfaf1c90461c"/>
    <p:sldId xmlns:r="http://schemas.openxmlformats.org/officeDocument/2006/relationships" id="260" r:id="Redd6d234052241cd"/>
    <p:sldId xmlns:r="http://schemas.openxmlformats.org/officeDocument/2006/relationships" id="261" r:id="R44bf03429af5498a"/>
    <p:sldId xmlns:r="http://schemas.openxmlformats.org/officeDocument/2006/relationships" id="262" r:id="Rf4cb16b2640e46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b6c56e9f94859" /><Relationship Type="http://schemas.openxmlformats.org/officeDocument/2006/relationships/slide" Target="/ppt/slides/slide1.xml" Id="Rdc3e58db7b5d4f9f" /><Relationship Type="http://schemas.openxmlformats.org/officeDocument/2006/relationships/slide" Target="/ppt/slides/slide2.xml" Id="R1d06eb8372734ffa" /><Relationship Type="http://schemas.openxmlformats.org/officeDocument/2006/relationships/slide" Target="/ppt/slides/slide3.xml" Id="R2bac8a83274646a6" /><Relationship Type="http://schemas.openxmlformats.org/officeDocument/2006/relationships/slide" Target="/ppt/slides/slide4.xml" Id="R0728dfaf1c90461c" /><Relationship Type="http://schemas.openxmlformats.org/officeDocument/2006/relationships/slide" Target="/ppt/slides/slide5.xml" Id="Redd6d234052241cd" /><Relationship Type="http://schemas.openxmlformats.org/officeDocument/2006/relationships/slide" Target="/ppt/slides/slide6.xml" Id="R44bf03429af5498a" /><Relationship Type="http://schemas.openxmlformats.org/officeDocument/2006/relationships/slide" Target="/ppt/slides/slide7.xml" Id="Rf4cb16b2640e46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d4cda11594b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bd8a5692c444f" /><Relationship Type="http://schemas.openxmlformats.org/officeDocument/2006/relationships/theme" Target="/ppt/slideMasters/theme/theme1.xml" Id="R04ac1b145af4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3bd8a5692c44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e5102df2d42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c258a610b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42d384983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df567ba2f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92cfd57904c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39f1cab3f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1cf372b7a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RELIANCE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RELIANCE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RELIANCE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RELIANCE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RELIANCE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RELIANCE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289 573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1 643 859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4 474 741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RELIANCE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RAFI AHMAD MINHAS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RAZI AHMED MINHAS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RELIANCE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Birkelands vei 24C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38 90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post@reliance.no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913 952 618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RELIANCE CONSULTING AS</a:t>
            </a:r>
          </a:p>
        </p:txBody>
      </p:sp>
    </p:spTree>
  </p:cSld>
  <p:clrMapOvr>
    <a:masterClrMapping xmlns:a="http://schemas.openxmlformats.org/drawingml/2006/main"/>
  </p:clrMapOvr>
</p:sld>
</file>