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90c3a46f7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cfc5e93be4239"/>
  </p:sldMasterIdLst>
  <p:sldIdLst>
    <p:sldId xmlns:r="http://schemas.openxmlformats.org/officeDocument/2006/relationships" id="256" r:id="R04c03a4a27ba40e2"/>
    <p:sldId xmlns:r="http://schemas.openxmlformats.org/officeDocument/2006/relationships" id="257" r:id="Re57453d7a4264fcd"/>
    <p:sldId xmlns:r="http://schemas.openxmlformats.org/officeDocument/2006/relationships" id="258" r:id="R6934e86ace124ae8"/>
    <p:sldId xmlns:r="http://schemas.openxmlformats.org/officeDocument/2006/relationships" id="259" r:id="Rfb9980c550c74c96"/>
    <p:sldId xmlns:r="http://schemas.openxmlformats.org/officeDocument/2006/relationships" id="260" r:id="R07122d1304274091"/>
    <p:sldId xmlns:r="http://schemas.openxmlformats.org/officeDocument/2006/relationships" id="261" r:id="R8a143a050def44d4"/>
    <p:sldId xmlns:r="http://schemas.openxmlformats.org/officeDocument/2006/relationships" id="262" r:id="R6972c9b07264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cfc5e93be4239" /><Relationship Type="http://schemas.openxmlformats.org/officeDocument/2006/relationships/slide" Target="/ppt/slides/slide1.xml" Id="R04c03a4a27ba40e2" /><Relationship Type="http://schemas.openxmlformats.org/officeDocument/2006/relationships/slide" Target="/ppt/slides/slide2.xml" Id="Re57453d7a4264fcd" /><Relationship Type="http://schemas.openxmlformats.org/officeDocument/2006/relationships/slide" Target="/ppt/slides/slide3.xml" Id="R6934e86ace124ae8" /><Relationship Type="http://schemas.openxmlformats.org/officeDocument/2006/relationships/slide" Target="/ppt/slides/slide4.xml" Id="Rfb9980c550c74c96" /><Relationship Type="http://schemas.openxmlformats.org/officeDocument/2006/relationships/slide" Target="/ppt/slides/slide5.xml" Id="R07122d1304274091" /><Relationship Type="http://schemas.openxmlformats.org/officeDocument/2006/relationships/slide" Target="/ppt/slides/slide6.xml" Id="R8a143a050def44d4" /><Relationship Type="http://schemas.openxmlformats.org/officeDocument/2006/relationships/slide" Target="/ppt/slides/slide7.xml" Id="R6972c9b07264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8e243eef7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a9dc42c14b6c" /><Relationship Type="http://schemas.openxmlformats.org/officeDocument/2006/relationships/theme" Target="/ppt/slideMasters/theme/theme1.xml" Id="Ra7febf65eab9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da9dc42c1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11f75a41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b1be3264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1a793a84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f17c0ff9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ffbbde03a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82bac878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c65d50e2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