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4b85f3e32c4b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3ac622edec4d64"/>
  </p:sldMasterIdLst>
  <p:sldIdLst>
    <p:sldId xmlns:r="http://schemas.openxmlformats.org/officeDocument/2006/relationships" id="256" r:id="R580f54de8a05485d"/>
    <p:sldId xmlns:r="http://schemas.openxmlformats.org/officeDocument/2006/relationships" id="257" r:id="Ra24331e4411e46ed"/>
    <p:sldId xmlns:r="http://schemas.openxmlformats.org/officeDocument/2006/relationships" id="258" r:id="Rfea13f529b7f433f"/>
    <p:sldId xmlns:r="http://schemas.openxmlformats.org/officeDocument/2006/relationships" id="259" r:id="Re52b399a26af4828"/>
    <p:sldId xmlns:r="http://schemas.openxmlformats.org/officeDocument/2006/relationships" id="260" r:id="R93a7a941853c4c00"/>
    <p:sldId xmlns:r="http://schemas.openxmlformats.org/officeDocument/2006/relationships" id="261" r:id="Rfc54376f36604046"/>
    <p:sldId xmlns:r="http://schemas.openxmlformats.org/officeDocument/2006/relationships" id="262" r:id="R2395794169c94c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3ac622edec4d64" /><Relationship Type="http://schemas.openxmlformats.org/officeDocument/2006/relationships/slide" Target="/ppt/slides/slide1.xml" Id="R580f54de8a05485d" /><Relationship Type="http://schemas.openxmlformats.org/officeDocument/2006/relationships/slide" Target="/ppt/slides/slide2.xml" Id="Ra24331e4411e46ed" /><Relationship Type="http://schemas.openxmlformats.org/officeDocument/2006/relationships/slide" Target="/ppt/slides/slide3.xml" Id="Rfea13f529b7f433f" /><Relationship Type="http://schemas.openxmlformats.org/officeDocument/2006/relationships/slide" Target="/ppt/slides/slide4.xml" Id="Re52b399a26af4828" /><Relationship Type="http://schemas.openxmlformats.org/officeDocument/2006/relationships/slide" Target="/ppt/slides/slide5.xml" Id="R93a7a941853c4c00" /><Relationship Type="http://schemas.openxmlformats.org/officeDocument/2006/relationships/slide" Target="/ppt/slides/slide6.xml" Id="Rfc54376f36604046" /><Relationship Type="http://schemas.openxmlformats.org/officeDocument/2006/relationships/slide" Target="/ppt/slides/slide7.xml" Id="R2395794169c94c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209024bff547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7872e130b4315" /><Relationship Type="http://schemas.openxmlformats.org/officeDocument/2006/relationships/theme" Target="/ppt/slideMasters/theme/theme1.xml" Id="R6f6c35f1cf424d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17872e130b43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e4dd9a2224b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2bb91008141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0aac2af234b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6ed86f1f54b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2b8b0179b42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ac0ad716f46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4d4f12b794b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1 750 002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1 852 845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1 852 845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Morenefaret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913 957 458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