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293420a8d143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1ca1b309af4c0f"/>
  </p:sldMasterIdLst>
  <p:sldIdLst>
    <p:sldId xmlns:r="http://schemas.openxmlformats.org/officeDocument/2006/relationships" id="256" r:id="Rc482add413374770"/>
    <p:sldId xmlns:r="http://schemas.openxmlformats.org/officeDocument/2006/relationships" id="257" r:id="R536c471bdad84b15"/>
    <p:sldId xmlns:r="http://schemas.openxmlformats.org/officeDocument/2006/relationships" id="258" r:id="Rf4add99dec444b3e"/>
    <p:sldId xmlns:r="http://schemas.openxmlformats.org/officeDocument/2006/relationships" id="259" r:id="R9d46d40c1db34af3"/>
    <p:sldId xmlns:r="http://schemas.openxmlformats.org/officeDocument/2006/relationships" id="260" r:id="Ra7b49a37998d4ad5"/>
    <p:sldId xmlns:r="http://schemas.openxmlformats.org/officeDocument/2006/relationships" id="261" r:id="Rf9f350dadabd4e3b"/>
    <p:sldId xmlns:r="http://schemas.openxmlformats.org/officeDocument/2006/relationships" id="262" r:id="R34b4c376f4d44d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1ca1b309af4c0f" /><Relationship Type="http://schemas.openxmlformats.org/officeDocument/2006/relationships/slide" Target="/ppt/slides/slide1.xml" Id="Rc482add413374770" /><Relationship Type="http://schemas.openxmlformats.org/officeDocument/2006/relationships/slide" Target="/ppt/slides/slide2.xml" Id="R536c471bdad84b15" /><Relationship Type="http://schemas.openxmlformats.org/officeDocument/2006/relationships/slide" Target="/ppt/slides/slide3.xml" Id="Rf4add99dec444b3e" /><Relationship Type="http://schemas.openxmlformats.org/officeDocument/2006/relationships/slide" Target="/ppt/slides/slide4.xml" Id="R9d46d40c1db34af3" /><Relationship Type="http://schemas.openxmlformats.org/officeDocument/2006/relationships/slide" Target="/ppt/slides/slide5.xml" Id="Ra7b49a37998d4ad5" /><Relationship Type="http://schemas.openxmlformats.org/officeDocument/2006/relationships/slide" Target="/ppt/slides/slide6.xml" Id="Rf9f350dadabd4e3b" /><Relationship Type="http://schemas.openxmlformats.org/officeDocument/2006/relationships/slide" Target="/ppt/slides/slide7.xml" Id="R34b4c376f4d44d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9b5c37a7bf45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f2708dbb94203" /><Relationship Type="http://schemas.openxmlformats.org/officeDocument/2006/relationships/theme" Target="/ppt/slideMasters/theme/theme1.xml" Id="Rdb1f5fb05cd34f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ef2708dbb942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668fe04d545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840840a2640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da96b7b5549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cd788b55c4a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0e21220b046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7675a029840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7f7fd04364b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RS HOLDING-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 HOLDING-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RS HOLDING-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 HOLDING-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 HOLDING-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 HOLDING-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601 123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24 400 091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26 398 973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26 728 980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 HOLDING-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ROBERT SUNDT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 HOLDING-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Fagerliveien 25G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1605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913 963 490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 HOLDING- AS</a:t>
            </a:r>
          </a:p>
        </p:txBody>
      </p:sp>
    </p:spTree>
  </p:cSld>
  <p:clrMapOvr>
    <a:masterClrMapping xmlns:a="http://schemas.openxmlformats.org/drawingml/2006/main"/>
  </p:clrMapOvr>
</p:sld>
</file>