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3b29fe53a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23841231fe4753"/>
  </p:sldMasterIdLst>
  <p:sldIdLst>
    <p:sldId xmlns:r="http://schemas.openxmlformats.org/officeDocument/2006/relationships" id="256" r:id="R7744ee0f55fc40bc"/>
    <p:sldId xmlns:r="http://schemas.openxmlformats.org/officeDocument/2006/relationships" id="257" r:id="R96995b4f65054973"/>
    <p:sldId xmlns:r="http://schemas.openxmlformats.org/officeDocument/2006/relationships" id="258" r:id="R288f8b6ef2814347"/>
    <p:sldId xmlns:r="http://schemas.openxmlformats.org/officeDocument/2006/relationships" id="259" r:id="R97c40a5b3f6b4599"/>
    <p:sldId xmlns:r="http://schemas.openxmlformats.org/officeDocument/2006/relationships" id="260" r:id="R8ad0c01c663347e0"/>
    <p:sldId xmlns:r="http://schemas.openxmlformats.org/officeDocument/2006/relationships" id="261" r:id="R1da28e356bba4f7e"/>
    <p:sldId xmlns:r="http://schemas.openxmlformats.org/officeDocument/2006/relationships" id="262" r:id="R068f6ce1aa47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3841231fe4753" /><Relationship Type="http://schemas.openxmlformats.org/officeDocument/2006/relationships/slide" Target="/ppt/slides/slide1.xml" Id="R7744ee0f55fc40bc" /><Relationship Type="http://schemas.openxmlformats.org/officeDocument/2006/relationships/slide" Target="/ppt/slides/slide2.xml" Id="R96995b4f65054973" /><Relationship Type="http://schemas.openxmlformats.org/officeDocument/2006/relationships/slide" Target="/ppt/slides/slide3.xml" Id="R288f8b6ef2814347" /><Relationship Type="http://schemas.openxmlformats.org/officeDocument/2006/relationships/slide" Target="/ppt/slides/slide4.xml" Id="R97c40a5b3f6b4599" /><Relationship Type="http://schemas.openxmlformats.org/officeDocument/2006/relationships/slide" Target="/ppt/slides/slide5.xml" Id="R8ad0c01c663347e0" /><Relationship Type="http://schemas.openxmlformats.org/officeDocument/2006/relationships/slide" Target="/ppt/slides/slide6.xml" Id="R1da28e356bba4f7e" /><Relationship Type="http://schemas.openxmlformats.org/officeDocument/2006/relationships/slide" Target="/ppt/slides/slide7.xml" Id="R068f6ce1aa47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d66545ef2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fa60a3a8245c1" /><Relationship Type="http://schemas.openxmlformats.org/officeDocument/2006/relationships/theme" Target="/ppt/slideMasters/theme/theme1.xml" Id="Rb92069afd4a6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efa60a3a82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b62ec7517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1b629574e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5555d8d64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8083efc13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b6dbfd3f8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8811f57074d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0a877c57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ANDVARI INVESTMENT RESEARCH 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ANDVARI INVESTMENT RESEARCH 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129 038 933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394 803 875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400 878 301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AASLAND GROTMOL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Grotmol, Skallumhagen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lgrotmol@hotmail.com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913 966 716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