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49a7fce15f43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68dd228d1442a"/>
  </p:sldMasterIdLst>
  <p:sldIdLst>
    <p:sldId xmlns:r="http://schemas.openxmlformats.org/officeDocument/2006/relationships" id="256" r:id="Rb462267088c948f9"/>
    <p:sldId xmlns:r="http://schemas.openxmlformats.org/officeDocument/2006/relationships" id="257" r:id="Re9317440e618458c"/>
    <p:sldId xmlns:r="http://schemas.openxmlformats.org/officeDocument/2006/relationships" id="258" r:id="Rcdc33e3bf865438c"/>
    <p:sldId xmlns:r="http://schemas.openxmlformats.org/officeDocument/2006/relationships" id="259" r:id="Rdd3b31ff002d4131"/>
    <p:sldId xmlns:r="http://schemas.openxmlformats.org/officeDocument/2006/relationships" id="260" r:id="Rb280709060c541b4"/>
    <p:sldId xmlns:r="http://schemas.openxmlformats.org/officeDocument/2006/relationships" id="261" r:id="R11f47f5964e44654"/>
    <p:sldId xmlns:r="http://schemas.openxmlformats.org/officeDocument/2006/relationships" id="262" r:id="R81f33b6d6c2e47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68dd228d1442a" /><Relationship Type="http://schemas.openxmlformats.org/officeDocument/2006/relationships/slide" Target="/ppt/slides/slide1.xml" Id="Rb462267088c948f9" /><Relationship Type="http://schemas.openxmlformats.org/officeDocument/2006/relationships/slide" Target="/ppt/slides/slide2.xml" Id="Re9317440e618458c" /><Relationship Type="http://schemas.openxmlformats.org/officeDocument/2006/relationships/slide" Target="/ppt/slides/slide3.xml" Id="Rcdc33e3bf865438c" /><Relationship Type="http://schemas.openxmlformats.org/officeDocument/2006/relationships/slide" Target="/ppt/slides/slide4.xml" Id="Rdd3b31ff002d4131" /><Relationship Type="http://schemas.openxmlformats.org/officeDocument/2006/relationships/slide" Target="/ppt/slides/slide5.xml" Id="Rb280709060c541b4" /><Relationship Type="http://schemas.openxmlformats.org/officeDocument/2006/relationships/slide" Target="/ppt/slides/slide6.xml" Id="R11f47f5964e44654" /><Relationship Type="http://schemas.openxmlformats.org/officeDocument/2006/relationships/slide" Target="/ppt/slides/slide7.xml" Id="R81f33b6d6c2e47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2791af18f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dc0251cdd490f" /><Relationship Type="http://schemas.openxmlformats.org/officeDocument/2006/relationships/theme" Target="/ppt/slideMasters/theme/theme1.xml" Id="R4cc72be77b0a43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dc0251cdd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b43e95f9447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1c0e768f0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8008e12cf42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6cba6e20d45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ba001354745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d37b7b9a84d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7ef1606b749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FORZASYS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FORZASYS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FORZASYS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FORZASYS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FORZASYS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FORZASYS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6 423 589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−3 941 475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−2 316 213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7 523 801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8 447 166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FORZASYS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SIMULA INNOVATION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FORZASYS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HALVORSEN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JOHANSEN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LANGSETH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FORZASYS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Simula Research Laboratory, Kristian Augusts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913 968 026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FORZASYS AS</a:t>
            </a:r>
          </a:p>
        </p:txBody>
      </p:sp>
    </p:spTree>
  </p:cSld>
  <p:clrMapOvr>
    <a:masterClrMapping xmlns:a="http://schemas.openxmlformats.org/drawingml/2006/main"/>
  </p:clrMapOvr>
</p:sld>
</file>