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2ef04ffc7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fa3d645b04a76"/>
  </p:sldMasterIdLst>
  <p:sldIdLst>
    <p:sldId xmlns:r="http://schemas.openxmlformats.org/officeDocument/2006/relationships" id="256" r:id="R193d4575a3164bb8"/>
    <p:sldId xmlns:r="http://schemas.openxmlformats.org/officeDocument/2006/relationships" id="257" r:id="R4e14e11e6d524a3d"/>
    <p:sldId xmlns:r="http://schemas.openxmlformats.org/officeDocument/2006/relationships" id="258" r:id="Rd5462706ade447bd"/>
    <p:sldId xmlns:r="http://schemas.openxmlformats.org/officeDocument/2006/relationships" id="259" r:id="R5d6a74ab119d4e51"/>
    <p:sldId xmlns:r="http://schemas.openxmlformats.org/officeDocument/2006/relationships" id="260" r:id="R429bc291645b48a9"/>
    <p:sldId xmlns:r="http://schemas.openxmlformats.org/officeDocument/2006/relationships" id="261" r:id="Rde2dff489b434845"/>
    <p:sldId xmlns:r="http://schemas.openxmlformats.org/officeDocument/2006/relationships" id="262" r:id="R7701bd967824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fa3d645b04a76" /><Relationship Type="http://schemas.openxmlformats.org/officeDocument/2006/relationships/slide" Target="/ppt/slides/slide1.xml" Id="R193d4575a3164bb8" /><Relationship Type="http://schemas.openxmlformats.org/officeDocument/2006/relationships/slide" Target="/ppt/slides/slide2.xml" Id="R4e14e11e6d524a3d" /><Relationship Type="http://schemas.openxmlformats.org/officeDocument/2006/relationships/slide" Target="/ppt/slides/slide3.xml" Id="Rd5462706ade447bd" /><Relationship Type="http://schemas.openxmlformats.org/officeDocument/2006/relationships/slide" Target="/ppt/slides/slide4.xml" Id="R5d6a74ab119d4e51" /><Relationship Type="http://schemas.openxmlformats.org/officeDocument/2006/relationships/slide" Target="/ppt/slides/slide5.xml" Id="R429bc291645b48a9" /><Relationship Type="http://schemas.openxmlformats.org/officeDocument/2006/relationships/slide" Target="/ppt/slides/slide6.xml" Id="Rde2dff489b434845" /><Relationship Type="http://schemas.openxmlformats.org/officeDocument/2006/relationships/slide" Target="/ppt/slides/slide7.xml" Id="R7701bd967824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12d03353b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c6beac5414e7a" /><Relationship Type="http://schemas.openxmlformats.org/officeDocument/2006/relationships/theme" Target="/ppt/slideMasters/theme/theme1.xml" Id="R4a3284d9f71a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c6beac541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85d62efe7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7baecaa9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85cead2c3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fa5ee68dd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78c6c292b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4c435e54e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ee37fb97a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THORRUD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THORRUD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8 781 822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8 836 074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THORRUD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602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olaf.t@hotmail.no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913 972 694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THORRUD AS</a:t>
            </a:r>
          </a:p>
        </p:txBody>
      </p:sp>
    </p:spTree>
  </p:cSld>
  <p:clrMapOvr>
    <a:masterClrMapping xmlns:a="http://schemas.openxmlformats.org/drawingml/2006/main"/>
  </p:clrMapOvr>
</p:sld>
</file>