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18466a015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99ae9264fb4193"/>
  </p:sldMasterIdLst>
  <p:sldIdLst>
    <p:sldId xmlns:r="http://schemas.openxmlformats.org/officeDocument/2006/relationships" id="256" r:id="R873490dfae6d464d"/>
    <p:sldId xmlns:r="http://schemas.openxmlformats.org/officeDocument/2006/relationships" id="257" r:id="R4923b42bdf6f476f"/>
    <p:sldId xmlns:r="http://schemas.openxmlformats.org/officeDocument/2006/relationships" id="258" r:id="Ra221ada1f9ba4bf1"/>
    <p:sldId xmlns:r="http://schemas.openxmlformats.org/officeDocument/2006/relationships" id="259" r:id="R97f113a2dad64fa7"/>
    <p:sldId xmlns:r="http://schemas.openxmlformats.org/officeDocument/2006/relationships" id="260" r:id="R135fa4a8f82746ec"/>
    <p:sldId xmlns:r="http://schemas.openxmlformats.org/officeDocument/2006/relationships" id="261" r:id="Rea64bafe783d46d8"/>
    <p:sldId xmlns:r="http://schemas.openxmlformats.org/officeDocument/2006/relationships" id="262" r:id="Rc76bf274072f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9ae9264fb4193" /><Relationship Type="http://schemas.openxmlformats.org/officeDocument/2006/relationships/slide" Target="/ppt/slides/slide1.xml" Id="R873490dfae6d464d" /><Relationship Type="http://schemas.openxmlformats.org/officeDocument/2006/relationships/slide" Target="/ppt/slides/slide2.xml" Id="R4923b42bdf6f476f" /><Relationship Type="http://schemas.openxmlformats.org/officeDocument/2006/relationships/slide" Target="/ppt/slides/slide3.xml" Id="Ra221ada1f9ba4bf1" /><Relationship Type="http://schemas.openxmlformats.org/officeDocument/2006/relationships/slide" Target="/ppt/slides/slide4.xml" Id="R97f113a2dad64fa7" /><Relationship Type="http://schemas.openxmlformats.org/officeDocument/2006/relationships/slide" Target="/ppt/slides/slide5.xml" Id="R135fa4a8f82746ec" /><Relationship Type="http://schemas.openxmlformats.org/officeDocument/2006/relationships/slide" Target="/ppt/slides/slide6.xml" Id="Rea64bafe783d46d8" /><Relationship Type="http://schemas.openxmlformats.org/officeDocument/2006/relationships/slide" Target="/ppt/slides/slide7.xml" Id="Rc76bf274072f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98b787c97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8f0d8f67f448d" /><Relationship Type="http://schemas.openxmlformats.org/officeDocument/2006/relationships/theme" Target="/ppt/slideMasters/theme/theme1.xml" Id="R03876ea55b0c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c8f0d8f67f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3dee41ccf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4bda276fd48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a7598ce32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a0ea7bd3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d65586712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db77a12924e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4fa5a3f6d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PECUNIA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PECUNIA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41 643 364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−24 987 483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−18 798 994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1 350 719 403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3 240 436 698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 –  31,2 %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OYSTER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913 973 089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