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8e6c2681b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509699b864a7c"/>
  </p:sldMasterIdLst>
  <p:sldIdLst>
    <p:sldId xmlns:r="http://schemas.openxmlformats.org/officeDocument/2006/relationships" id="256" r:id="R16d43b6f4fce4757"/>
    <p:sldId xmlns:r="http://schemas.openxmlformats.org/officeDocument/2006/relationships" id="257" r:id="R4e91890688904d55"/>
    <p:sldId xmlns:r="http://schemas.openxmlformats.org/officeDocument/2006/relationships" id="258" r:id="Rc07096e4aab941a9"/>
    <p:sldId xmlns:r="http://schemas.openxmlformats.org/officeDocument/2006/relationships" id="259" r:id="R0f2e709ef4e14751"/>
    <p:sldId xmlns:r="http://schemas.openxmlformats.org/officeDocument/2006/relationships" id="260" r:id="Re45699a649494480"/>
    <p:sldId xmlns:r="http://schemas.openxmlformats.org/officeDocument/2006/relationships" id="261" r:id="R081e0989f57d4771"/>
    <p:sldId xmlns:r="http://schemas.openxmlformats.org/officeDocument/2006/relationships" id="262" r:id="Rcb6b419a7a26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509699b864a7c" /><Relationship Type="http://schemas.openxmlformats.org/officeDocument/2006/relationships/slide" Target="/ppt/slides/slide1.xml" Id="R16d43b6f4fce4757" /><Relationship Type="http://schemas.openxmlformats.org/officeDocument/2006/relationships/slide" Target="/ppt/slides/slide2.xml" Id="R4e91890688904d55" /><Relationship Type="http://schemas.openxmlformats.org/officeDocument/2006/relationships/slide" Target="/ppt/slides/slide3.xml" Id="Rc07096e4aab941a9" /><Relationship Type="http://schemas.openxmlformats.org/officeDocument/2006/relationships/slide" Target="/ppt/slides/slide4.xml" Id="R0f2e709ef4e14751" /><Relationship Type="http://schemas.openxmlformats.org/officeDocument/2006/relationships/slide" Target="/ppt/slides/slide5.xml" Id="Re45699a649494480" /><Relationship Type="http://schemas.openxmlformats.org/officeDocument/2006/relationships/slide" Target="/ppt/slides/slide6.xml" Id="R081e0989f57d4771" /><Relationship Type="http://schemas.openxmlformats.org/officeDocument/2006/relationships/slide" Target="/ppt/slides/slide7.xml" Id="Rcb6b419a7a26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e9ab1f188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7564b3f8481f" /><Relationship Type="http://schemas.openxmlformats.org/officeDocument/2006/relationships/theme" Target="/ppt/slideMasters/theme/theme1.xml" Id="Rb96df65420d6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97564b3f8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a57037d2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55243097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9030ce68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0c3f2c967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1e6a4831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ec6dd1f5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77269ca1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BEDRIFTSMASSASJE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BEDRIFTSMASSASJE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−1 015 962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HENRIKSEN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PAUL-HARALD ROLAND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Altaveien 96B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913 976 045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BEDRIFTSMASSASJE AS</a:t>
            </a:r>
          </a:p>
        </p:txBody>
      </p:sp>
    </p:spTree>
  </p:cSld>
  <p:clrMapOvr>
    <a:masterClrMapping xmlns:a="http://schemas.openxmlformats.org/drawingml/2006/main"/>
  </p:clrMapOvr>
</p:sld>
</file>