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fc6fd580ed4c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77c9960552468e"/>
  </p:sldMasterIdLst>
  <p:sldIdLst>
    <p:sldId xmlns:r="http://schemas.openxmlformats.org/officeDocument/2006/relationships" id="256" r:id="Ra27ef55a6fc64ded"/>
    <p:sldId xmlns:r="http://schemas.openxmlformats.org/officeDocument/2006/relationships" id="257" r:id="Rf34b6f0c18704c2b"/>
    <p:sldId xmlns:r="http://schemas.openxmlformats.org/officeDocument/2006/relationships" id="258" r:id="R750e1b68f8f144ad"/>
    <p:sldId xmlns:r="http://schemas.openxmlformats.org/officeDocument/2006/relationships" id="259" r:id="R040c4e75d2ba4b33"/>
    <p:sldId xmlns:r="http://schemas.openxmlformats.org/officeDocument/2006/relationships" id="260" r:id="R0d6043f76f48405d"/>
    <p:sldId xmlns:r="http://schemas.openxmlformats.org/officeDocument/2006/relationships" id="261" r:id="Rd39acf5a79f54933"/>
    <p:sldId xmlns:r="http://schemas.openxmlformats.org/officeDocument/2006/relationships" id="262" r:id="Rd6eef9897c5548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77c9960552468e" /><Relationship Type="http://schemas.openxmlformats.org/officeDocument/2006/relationships/slide" Target="/ppt/slides/slide1.xml" Id="Ra27ef55a6fc64ded" /><Relationship Type="http://schemas.openxmlformats.org/officeDocument/2006/relationships/slide" Target="/ppt/slides/slide2.xml" Id="Rf34b6f0c18704c2b" /><Relationship Type="http://schemas.openxmlformats.org/officeDocument/2006/relationships/slide" Target="/ppt/slides/slide3.xml" Id="R750e1b68f8f144ad" /><Relationship Type="http://schemas.openxmlformats.org/officeDocument/2006/relationships/slide" Target="/ppt/slides/slide4.xml" Id="R040c4e75d2ba4b33" /><Relationship Type="http://schemas.openxmlformats.org/officeDocument/2006/relationships/slide" Target="/ppt/slides/slide5.xml" Id="R0d6043f76f48405d" /><Relationship Type="http://schemas.openxmlformats.org/officeDocument/2006/relationships/slide" Target="/ppt/slides/slide6.xml" Id="Rd39acf5a79f54933" /><Relationship Type="http://schemas.openxmlformats.org/officeDocument/2006/relationships/slide" Target="/ppt/slides/slide7.xml" Id="Rd6eef9897c5548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3dec410b4445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6f3ed2e7b410e" /><Relationship Type="http://schemas.openxmlformats.org/officeDocument/2006/relationships/theme" Target="/ppt/slideMasters/theme/theme1.xml" Id="R3f696dfb18b04c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d6f3ed2e7b41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80caa0ab248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9ee80811b4f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c2384d1e647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8321b821545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9da43c16c46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1cf361c7e44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ef03e66364f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VALLESTAD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VALLESTAD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VALLESTAD BYGG AS ble etablert [år] og holder til i Straume.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VALLESTAD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VALLESTAD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VALLESTAD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2 702 932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−1 041 563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−980 520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−892 511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4 361 194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VALLESTAD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VALLESTAD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VALLESTAD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Sartorvegen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5353 Straume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913 980 158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VALLESTAD BYGG AS</a:t>
            </a:r>
          </a:p>
        </p:txBody>
      </p:sp>
    </p:spTree>
  </p:cSld>
  <p:clrMapOvr>
    <a:masterClrMapping xmlns:a="http://schemas.openxmlformats.org/drawingml/2006/main"/>
  </p:clrMapOvr>
</p:sld>
</file>