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8cabc8a48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4bbba2a744492"/>
  </p:sldMasterIdLst>
  <p:sldIdLst>
    <p:sldId xmlns:r="http://schemas.openxmlformats.org/officeDocument/2006/relationships" id="256" r:id="Rb66b5a89d8f14eab"/>
    <p:sldId xmlns:r="http://schemas.openxmlformats.org/officeDocument/2006/relationships" id="257" r:id="Rcf492215f7bd4095"/>
    <p:sldId xmlns:r="http://schemas.openxmlformats.org/officeDocument/2006/relationships" id="258" r:id="Ree770428ce4b43d7"/>
    <p:sldId xmlns:r="http://schemas.openxmlformats.org/officeDocument/2006/relationships" id="259" r:id="R3827b111a0f640d6"/>
    <p:sldId xmlns:r="http://schemas.openxmlformats.org/officeDocument/2006/relationships" id="260" r:id="Rdb1c34a4269e4534"/>
    <p:sldId xmlns:r="http://schemas.openxmlformats.org/officeDocument/2006/relationships" id="261" r:id="R8087b54efa1e4d84"/>
    <p:sldId xmlns:r="http://schemas.openxmlformats.org/officeDocument/2006/relationships" id="262" r:id="R129268e168fe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4bbba2a744492" /><Relationship Type="http://schemas.openxmlformats.org/officeDocument/2006/relationships/slide" Target="/ppt/slides/slide1.xml" Id="Rb66b5a89d8f14eab" /><Relationship Type="http://schemas.openxmlformats.org/officeDocument/2006/relationships/slide" Target="/ppt/slides/slide2.xml" Id="Rcf492215f7bd4095" /><Relationship Type="http://schemas.openxmlformats.org/officeDocument/2006/relationships/slide" Target="/ppt/slides/slide3.xml" Id="Ree770428ce4b43d7" /><Relationship Type="http://schemas.openxmlformats.org/officeDocument/2006/relationships/slide" Target="/ppt/slides/slide4.xml" Id="R3827b111a0f640d6" /><Relationship Type="http://schemas.openxmlformats.org/officeDocument/2006/relationships/slide" Target="/ppt/slides/slide5.xml" Id="Rdb1c34a4269e4534" /><Relationship Type="http://schemas.openxmlformats.org/officeDocument/2006/relationships/slide" Target="/ppt/slides/slide6.xml" Id="R8087b54efa1e4d84" /><Relationship Type="http://schemas.openxmlformats.org/officeDocument/2006/relationships/slide" Target="/ppt/slides/slide7.xml" Id="R129268e168fe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9fa928e3f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5b89df5b4fe1" /><Relationship Type="http://schemas.openxmlformats.org/officeDocument/2006/relationships/theme" Target="/ppt/slideMasters/theme/theme1.xml" Id="R21d7b3e55482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b5b89df5b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8d637d35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ad283311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12f857fd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8ce8397e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67aaecda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c0cbcfcb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f5657652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FJELLHEIM-MASKIN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FJELLHEIM-MASKIN AS ble etablert [år] og holder til i Figgjo.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13 140 851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TJESSEM KJELL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TJESSEM MARITA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Flådene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4332 Figgjo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913 988 027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FJELLHEIM-MASKIN AS</a:t>
            </a:r>
          </a:p>
        </p:txBody>
      </p:sp>
    </p:spTree>
  </p:cSld>
  <p:clrMapOvr>
    <a:masterClrMapping xmlns:a="http://schemas.openxmlformats.org/drawingml/2006/main"/>
  </p:clrMapOvr>
</p:sld>
</file>