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e0661ac9bc49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10ec5fdcfb4d1f"/>
  </p:sldMasterIdLst>
  <p:sldIdLst>
    <p:sldId xmlns:r="http://schemas.openxmlformats.org/officeDocument/2006/relationships" id="256" r:id="R872f0e55c0ab443f"/>
    <p:sldId xmlns:r="http://schemas.openxmlformats.org/officeDocument/2006/relationships" id="257" r:id="R81f5faff54d64611"/>
    <p:sldId xmlns:r="http://schemas.openxmlformats.org/officeDocument/2006/relationships" id="258" r:id="R47ea86003fa64db4"/>
    <p:sldId xmlns:r="http://schemas.openxmlformats.org/officeDocument/2006/relationships" id="259" r:id="R2a1889830b0a4449"/>
    <p:sldId xmlns:r="http://schemas.openxmlformats.org/officeDocument/2006/relationships" id="260" r:id="Rde292248ef1544bd"/>
    <p:sldId xmlns:r="http://schemas.openxmlformats.org/officeDocument/2006/relationships" id="261" r:id="Rb44f2459d05c4c92"/>
    <p:sldId xmlns:r="http://schemas.openxmlformats.org/officeDocument/2006/relationships" id="262" r:id="R1befcc1b479040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0ec5fdcfb4d1f" /><Relationship Type="http://schemas.openxmlformats.org/officeDocument/2006/relationships/slide" Target="/ppt/slides/slide1.xml" Id="R872f0e55c0ab443f" /><Relationship Type="http://schemas.openxmlformats.org/officeDocument/2006/relationships/slide" Target="/ppt/slides/slide2.xml" Id="R81f5faff54d64611" /><Relationship Type="http://schemas.openxmlformats.org/officeDocument/2006/relationships/slide" Target="/ppt/slides/slide3.xml" Id="R47ea86003fa64db4" /><Relationship Type="http://schemas.openxmlformats.org/officeDocument/2006/relationships/slide" Target="/ppt/slides/slide4.xml" Id="R2a1889830b0a4449" /><Relationship Type="http://schemas.openxmlformats.org/officeDocument/2006/relationships/slide" Target="/ppt/slides/slide5.xml" Id="Rde292248ef1544bd" /><Relationship Type="http://schemas.openxmlformats.org/officeDocument/2006/relationships/slide" Target="/ppt/slides/slide6.xml" Id="Rb44f2459d05c4c92" /><Relationship Type="http://schemas.openxmlformats.org/officeDocument/2006/relationships/slide" Target="/ppt/slides/slide7.xml" Id="R1befcc1b479040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4cc3ec1b754d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09a69dbab46eb" /><Relationship Type="http://schemas.openxmlformats.org/officeDocument/2006/relationships/theme" Target="/ppt/slideMasters/theme/theme1.xml" Id="R0c6d4be3338a45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f09a69dbab46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b46db7c964c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cc317b6c64c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9441077154d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44186bc3d43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f8e54f69048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6a526b8ea48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8802d755449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NORSKY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1 118 611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3 332 572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3 332 572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SCHØNING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Olsgårdvegen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9015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913 989 066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NORSKY AS</a:t>
            </a:r>
          </a:p>
        </p:txBody>
      </p:sp>
    </p:spTree>
  </p:cSld>
  <p:clrMapOvr>
    <a:masterClrMapping xmlns:a="http://schemas.openxmlformats.org/drawingml/2006/main"/>
  </p:clrMapOvr>
</p:sld>
</file>