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7305f5924e41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f408f4295d45cb"/>
  </p:sldMasterIdLst>
  <p:sldIdLst>
    <p:sldId xmlns:r="http://schemas.openxmlformats.org/officeDocument/2006/relationships" id="256" r:id="Ra25e9b8210904a87"/>
    <p:sldId xmlns:r="http://schemas.openxmlformats.org/officeDocument/2006/relationships" id="257" r:id="Rd5ea38acc55247fd"/>
    <p:sldId xmlns:r="http://schemas.openxmlformats.org/officeDocument/2006/relationships" id="258" r:id="R1cf18a4d13a2409b"/>
    <p:sldId xmlns:r="http://schemas.openxmlformats.org/officeDocument/2006/relationships" id="259" r:id="R01489fea027343b8"/>
    <p:sldId xmlns:r="http://schemas.openxmlformats.org/officeDocument/2006/relationships" id="260" r:id="R047c87fa5b254ddb"/>
    <p:sldId xmlns:r="http://schemas.openxmlformats.org/officeDocument/2006/relationships" id="261" r:id="Ra88573caf232426d"/>
    <p:sldId xmlns:r="http://schemas.openxmlformats.org/officeDocument/2006/relationships" id="262" r:id="Rc392c8e953f34c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f408f4295d45cb" /><Relationship Type="http://schemas.openxmlformats.org/officeDocument/2006/relationships/slide" Target="/ppt/slides/slide1.xml" Id="Ra25e9b8210904a87" /><Relationship Type="http://schemas.openxmlformats.org/officeDocument/2006/relationships/slide" Target="/ppt/slides/slide2.xml" Id="Rd5ea38acc55247fd" /><Relationship Type="http://schemas.openxmlformats.org/officeDocument/2006/relationships/slide" Target="/ppt/slides/slide3.xml" Id="R1cf18a4d13a2409b" /><Relationship Type="http://schemas.openxmlformats.org/officeDocument/2006/relationships/slide" Target="/ppt/slides/slide4.xml" Id="R01489fea027343b8" /><Relationship Type="http://schemas.openxmlformats.org/officeDocument/2006/relationships/slide" Target="/ppt/slides/slide5.xml" Id="R047c87fa5b254ddb" /><Relationship Type="http://schemas.openxmlformats.org/officeDocument/2006/relationships/slide" Target="/ppt/slides/slide6.xml" Id="Ra88573caf232426d" /><Relationship Type="http://schemas.openxmlformats.org/officeDocument/2006/relationships/slide" Target="/ppt/slides/slide7.xml" Id="Rc392c8e953f34c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184b21382042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6b192bdec4aaf" /><Relationship Type="http://schemas.openxmlformats.org/officeDocument/2006/relationships/theme" Target="/ppt/slideMasters/theme/theme1.xml" Id="Rcdf9b34071f34c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86b192bdec4a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b06ad736b40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7898dee2248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ce80ecacc147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59a74c07e4f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937b7320849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d37f521ca4e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ee66622c240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FOODCASE NORDIC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FOODCASE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FOODCASE NORDIC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FOODCASE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FOODCASE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FOODCASE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−2 086 257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−2 086 257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FOODCASE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VIDAR HAUGE  –  53,0 %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HORGEN  –  40,9 %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FORNEBO  –  6,1 %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FOODCASE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Arnstein Arnebergs vei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kristianhorgen4@gmail.com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913 994 841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FOODCASE NORDIC AS</a:t>
            </a:r>
          </a:p>
        </p:txBody>
      </p:sp>
    </p:spTree>
  </p:cSld>
  <p:clrMapOvr>
    <a:masterClrMapping xmlns:a="http://schemas.openxmlformats.org/drawingml/2006/main"/>
  </p:clrMapOvr>
</p:sld>
</file>