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c8ee978e274d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774f5bc4ac4d37"/>
  </p:sldMasterIdLst>
  <p:sldIdLst>
    <p:sldId xmlns:r="http://schemas.openxmlformats.org/officeDocument/2006/relationships" id="256" r:id="Re16a5879605247d8"/>
    <p:sldId xmlns:r="http://schemas.openxmlformats.org/officeDocument/2006/relationships" id="257" r:id="Rc5b19c468fa24f9a"/>
    <p:sldId xmlns:r="http://schemas.openxmlformats.org/officeDocument/2006/relationships" id="258" r:id="R64092eb2a4234a86"/>
    <p:sldId xmlns:r="http://schemas.openxmlformats.org/officeDocument/2006/relationships" id="259" r:id="R329850abae9b4279"/>
    <p:sldId xmlns:r="http://schemas.openxmlformats.org/officeDocument/2006/relationships" id="260" r:id="R47fbb589b1e04d34"/>
    <p:sldId xmlns:r="http://schemas.openxmlformats.org/officeDocument/2006/relationships" id="261" r:id="R1f53d3332c4d4763"/>
    <p:sldId xmlns:r="http://schemas.openxmlformats.org/officeDocument/2006/relationships" id="262" r:id="R9388bdc685824c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774f5bc4ac4d37" /><Relationship Type="http://schemas.openxmlformats.org/officeDocument/2006/relationships/slide" Target="/ppt/slides/slide1.xml" Id="Re16a5879605247d8" /><Relationship Type="http://schemas.openxmlformats.org/officeDocument/2006/relationships/slide" Target="/ppt/slides/slide2.xml" Id="Rc5b19c468fa24f9a" /><Relationship Type="http://schemas.openxmlformats.org/officeDocument/2006/relationships/slide" Target="/ppt/slides/slide3.xml" Id="R64092eb2a4234a86" /><Relationship Type="http://schemas.openxmlformats.org/officeDocument/2006/relationships/slide" Target="/ppt/slides/slide4.xml" Id="R329850abae9b4279" /><Relationship Type="http://schemas.openxmlformats.org/officeDocument/2006/relationships/slide" Target="/ppt/slides/slide5.xml" Id="R47fbb589b1e04d34" /><Relationship Type="http://schemas.openxmlformats.org/officeDocument/2006/relationships/slide" Target="/ppt/slides/slide6.xml" Id="R1f53d3332c4d4763" /><Relationship Type="http://schemas.openxmlformats.org/officeDocument/2006/relationships/slide" Target="/ppt/slides/slide7.xml" Id="R9388bdc685824c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e78ec174524c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aa1ac6f1e4e23" /><Relationship Type="http://schemas.openxmlformats.org/officeDocument/2006/relationships/theme" Target="/ppt/slideMasters/theme/theme1.xml" Id="R26965a004af247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faa1ac6f1e4e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e2a71739a44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132d3feff4e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9e92f306244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3de9db47643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dde27876644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5394ed0cc46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df92972734d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Olav Lund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Olav Lund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Olav Lund A/S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Olav Lund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Olav Lund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Olav Lund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616 429 135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11 663 423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10 971 180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41 688 814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198 200 805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Olav Lund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PEAB ANLEGG AS  –  90,4 %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D. EVENSEN INVEST AS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SJØTROLLET AS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ODBERG AS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THL INVEST AS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Olav Lund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Ringdalskogen 103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3270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13 96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aol@aol.no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914 004 330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Olav Lund A/S</a:t>
            </a:r>
          </a:p>
        </p:txBody>
      </p:sp>
    </p:spTree>
  </p:cSld>
  <p:clrMapOvr>
    <a:masterClrMapping xmlns:a="http://schemas.openxmlformats.org/drawingml/2006/main"/>
  </p:clrMapOvr>
</p:sld>
</file>