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ea093e03d54a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9ccbf7c654831"/>
  </p:sldMasterIdLst>
  <p:sldIdLst>
    <p:sldId xmlns:r="http://schemas.openxmlformats.org/officeDocument/2006/relationships" id="256" r:id="R2a39cf712b7b4f3a"/>
    <p:sldId xmlns:r="http://schemas.openxmlformats.org/officeDocument/2006/relationships" id="257" r:id="R09774d11f87e4252"/>
    <p:sldId xmlns:r="http://schemas.openxmlformats.org/officeDocument/2006/relationships" id="258" r:id="Rc09f3551ee1c4053"/>
    <p:sldId xmlns:r="http://schemas.openxmlformats.org/officeDocument/2006/relationships" id="259" r:id="Rfe02b3f5c7704623"/>
    <p:sldId xmlns:r="http://schemas.openxmlformats.org/officeDocument/2006/relationships" id="260" r:id="R4500ed1b108c4393"/>
    <p:sldId xmlns:r="http://schemas.openxmlformats.org/officeDocument/2006/relationships" id="261" r:id="Rdec3cdfd12f841f8"/>
    <p:sldId xmlns:r="http://schemas.openxmlformats.org/officeDocument/2006/relationships" id="262" r:id="R8e42645e7d224b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9ccbf7c654831" /><Relationship Type="http://schemas.openxmlformats.org/officeDocument/2006/relationships/slide" Target="/ppt/slides/slide1.xml" Id="R2a39cf712b7b4f3a" /><Relationship Type="http://schemas.openxmlformats.org/officeDocument/2006/relationships/slide" Target="/ppt/slides/slide2.xml" Id="R09774d11f87e4252" /><Relationship Type="http://schemas.openxmlformats.org/officeDocument/2006/relationships/slide" Target="/ppt/slides/slide3.xml" Id="Rc09f3551ee1c4053" /><Relationship Type="http://schemas.openxmlformats.org/officeDocument/2006/relationships/slide" Target="/ppt/slides/slide4.xml" Id="Rfe02b3f5c7704623" /><Relationship Type="http://schemas.openxmlformats.org/officeDocument/2006/relationships/slide" Target="/ppt/slides/slide5.xml" Id="R4500ed1b108c4393" /><Relationship Type="http://schemas.openxmlformats.org/officeDocument/2006/relationships/slide" Target="/ppt/slides/slide6.xml" Id="Rdec3cdfd12f841f8" /><Relationship Type="http://schemas.openxmlformats.org/officeDocument/2006/relationships/slide" Target="/ppt/slides/slide7.xml" Id="R8e42645e7d224b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eed6f7c8b4f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bdf1f73640ca" /><Relationship Type="http://schemas.openxmlformats.org/officeDocument/2006/relationships/theme" Target="/ppt/slideMasters/theme/theme1.xml" Id="Rc7b762c7b0f9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abdf1f736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98cf024164f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b1dbe8d2d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d60b3bc67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69d5b810e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7d720abb144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c4948895648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b0cf4802e4e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FROST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 ARKITEKTER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6 480 933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SANDBECK SIRI  –  42,0 %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WEUM IDA ANGEL  –  42,0 %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RØNNAUG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HELLEM TONE CHRISTINE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post@frostark.no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www.frostark.no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914 016 762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 ARKITEKTER AS</a:t>
            </a:r>
          </a:p>
        </p:txBody>
      </p:sp>
    </p:spTree>
  </p:cSld>
  <p:clrMapOvr>
    <a:masterClrMapping xmlns:a="http://schemas.openxmlformats.org/drawingml/2006/main"/>
  </p:clrMapOvr>
</p:sld>
</file>