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4961c8695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704067c954ea7"/>
  </p:sldMasterIdLst>
  <p:sldIdLst>
    <p:sldId xmlns:r="http://schemas.openxmlformats.org/officeDocument/2006/relationships" id="256" r:id="R209b479649004699"/>
    <p:sldId xmlns:r="http://schemas.openxmlformats.org/officeDocument/2006/relationships" id="257" r:id="Ra9044777841b4ccd"/>
    <p:sldId xmlns:r="http://schemas.openxmlformats.org/officeDocument/2006/relationships" id="258" r:id="R4c5ad2e1d6e94875"/>
    <p:sldId xmlns:r="http://schemas.openxmlformats.org/officeDocument/2006/relationships" id="259" r:id="R5644d159945c41a1"/>
    <p:sldId xmlns:r="http://schemas.openxmlformats.org/officeDocument/2006/relationships" id="260" r:id="R0da5690ceb724bf5"/>
    <p:sldId xmlns:r="http://schemas.openxmlformats.org/officeDocument/2006/relationships" id="261" r:id="R70fe0ff18491432f"/>
    <p:sldId xmlns:r="http://schemas.openxmlformats.org/officeDocument/2006/relationships" id="262" r:id="R1f8a6772766741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704067c954ea7" /><Relationship Type="http://schemas.openxmlformats.org/officeDocument/2006/relationships/slide" Target="/ppt/slides/slide1.xml" Id="R209b479649004699" /><Relationship Type="http://schemas.openxmlformats.org/officeDocument/2006/relationships/slide" Target="/ppt/slides/slide2.xml" Id="Ra9044777841b4ccd" /><Relationship Type="http://schemas.openxmlformats.org/officeDocument/2006/relationships/slide" Target="/ppt/slides/slide3.xml" Id="R4c5ad2e1d6e94875" /><Relationship Type="http://schemas.openxmlformats.org/officeDocument/2006/relationships/slide" Target="/ppt/slides/slide4.xml" Id="R5644d159945c41a1" /><Relationship Type="http://schemas.openxmlformats.org/officeDocument/2006/relationships/slide" Target="/ppt/slides/slide5.xml" Id="R0da5690ceb724bf5" /><Relationship Type="http://schemas.openxmlformats.org/officeDocument/2006/relationships/slide" Target="/ppt/slides/slide6.xml" Id="R70fe0ff18491432f" /><Relationship Type="http://schemas.openxmlformats.org/officeDocument/2006/relationships/slide" Target="/ppt/slides/slide7.xml" Id="R1f8a6772766741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d2ec07517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7b880e50646c1" /><Relationship Type="http://schemas.openxmlformats.org/officeDocument/2006/relationships/theme" Target="/ppt/slideMasters/theme/theme1.xml" Id="Rd9251d6b0812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7b880e506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793c76169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7b16089964e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ab963461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9ef868fd0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96490d7db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b42fac79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8d50d4039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MARDAHL HOLDING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6 665 884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6 855 088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23 756 578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MARDAHL GEIR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Litjgårdsveien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914 040 701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MARDAHL HOLDING AS</a:t>
            </a:r>
          </a:p>
        </p:txBody>
      </p:sp>
    </p:spTree>
  </p:cSld>
  <p:clrMapOvr>
    <a:masterClrMapping xmlns:a="http://schemas.openxmlformats.org/drawingml/2006/main"/>
  </p:clrMapOvr>
</p:sld>
</file>