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932b51e1c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c468056d54b7e"/>
  </p:sldMasterIdLst>
  <p:sldIdLst>
    <p:sldId xmlns:r="http://schemas.openxmlformats.org/officeDocument/2006/relationships" id="256" r:id="R07261837ab2841b7"/>
    <p:sldId xmlns:r="http://schemas.openxmlformats.org/officeDocument/2006/relationships" id="257" r:id="R199927206d7c4ed9"/>
    <p:sldId xmlns:r="http://schemas.openxmlformats.org/officeDocument/2006/relationships" id="258" r:id="R096e1a39f1ea463a"/>
    <p:sldId xmlns:r="http://schemas.openxmlformats.org/officeDocument/2006/relationships" id="259" r:id="R5696cccbb6a54bc8"/>
    <p:sldId xmlns:r="http://schemas.openxmlformats.org/officeDocument/2006/relationships" id="260" r:id="R9a155927d6ab4e54"/>
    <p:sldId xmlns:r="http://schemas.openxmlformats.org/officeDocument/2006/relationships" id="261" r:id="R6cf2922445934b37"/>
    <p:sldId xmlns:r="http://schemas.openxmlformats.org/officeDocument/2006/relationships" id="262" r:id="Rd68087f52781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c468056d54b7e" /><Relationship Type="http://schemas.openxmlformats.org/officeDocument/2006/relationships/slide" Target="/ppt/slides/slide1.xml" Id="R07261837ab2841b7" /><Relationship Type="http://schemas.openxmlformats.org/officeDocument/2006/relationships/slide" Target="/ppt/slides/slide2.xml" Id="R199927206d7c4ed9" /><Relationship Type="http://schemas.openxmlformats.org/officeDocument/2006/relationships/slide" Target="/ppt/slides/slide3.xml" Id="R096e1a39f1ea463a" /><Relationship Type="http://schemas.openxmlformats.org/officeDocument/2006/relationships/slide" Target="/ppt/slides/slide4.xml" Id="R5696cccbb6a54bc8" /><Relationship Type="http://schemas.openxmlformats.org/officeDocument/2006/relationships/slide" Target="/ppt/slides/slide5.xml" Id="R9a155927d6ab4e54" /><Relationship Type="http://schemas.openxmlformats.org/officeDocument/2006/relationships/slide" Target="/ppt/slides/slide6.xml" Id="R6cf2922445934b37" /><Relationship Type="http://schemas.openxmlformats.org/officeDocument/2006/relationships/slide" Target="/ppt/slides/slide7.xml" Id="Rd68087f52781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1b613b774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23169eec4b67" /><Relationship Type="http://schemas.openxmlformats.org/officeDocument/2006/relationships/theme" Target="/ppt/slideMasters/theme/theme1.xml" Id="R4171c40bf634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a23169eec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1cec2f47c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aae9df0c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7d2bbe20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8ab3ab15e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b809f4e0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95468ab1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a76daf30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TOPAAS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TOPAAS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16 656 408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6 973 009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TOPAAS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TOPAAS CHRISTIAN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Vangkroken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914 041 651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TOPAAS AS</a:t>
            </a:r>
          </a:p>
        </p:txBody>
      </p:sp>
    </p:spTree>
  </p:cSld>
  <p:clrMapOvr>
    <a:masterClrMapping xmlns:a="http://schemas.openxmlformats.org/drawingml/2006/main"/>
  </p:clrMapOvr>
</p:sld>
</file>