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97bb55841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40fc756064a4c"/>
  </p:sldMasterIdLst>
  <p:sldIdLst>
    <p:sldId xmlns:r="http://schemas.openxmlformats.org/officeDocument/2006/relationships" id="256" r:id="Rc8fbaedad6c84d1b"/>
    <p:sldId xmlns:r="http://schemas.openxmlformats.org/officeDocument/2006/relationships" id="257" r:id="Re0337076bfb6401a"/>
    <p:sldId xmlns:r="http://schemas.openxmlformats.org/officeDocument/2006/relationships" id="258" r:id="R54ec0a83ddb0451f"/>
    <p:sldId xmlns:r="http://schemas.openxmlformats.org/officeDocument/2006/relationships" id="259" r:id="Rbe1117c46732449c"/>
    <p:sldId xmlns:r="http://schemas.openxmlformats.org/officeDocument/2006/relationships" id="260" r:id="Re4c0ce0967a44984"/>
    <p:sldId xmlns:r="http://schemas.openxmlformats.org/officeDocument/2006/relationships" id="261" r:id="Rbddd2be0267448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40fc756064a4c" /><Relationship Type="http://schemas.openxmlformats.org/officeDocument/2006/relationships/slide" Target="/ppt/slides/slide1.xml" Id="Rc8fbaedad6c84d1b" /><Relationship Type="http://schemas.openxmlformats.org/officeDocument/2006/relationships/slide" Target="/ppt/slides/slide2.xml" Id="Re0337076bfb6401a" /><Relationship Type="http://schemas.openxmlformats.org/officeDocument/2006/relationships/slide" Target="/ppt/slides/slide3.xml" Id="R54ec0a83ddb0451f" /><Relationship Type="http://schemas.openxmlformats.org/officeDocument/2006/relationships/slide" Target="/ppt/slides/slide4.xml" Id="Rbe1117c46732449c" /><Relationship Type="http://schemas.openxmlformats.org/officeDocument/2006/relationships/slide" Target="/ppt/slides/slide5.xml" Id="Re4c0ce0967a44984" /><Relationship Type="http://schemas.openxmlformats.org/officeDocument/2006/relationships/slide" Target="/ppt/slides/slide6.xml" Id="Rbddd2be0267448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8687b6d7d45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8039103b04670" /><Relationship Type="http://schemas.openxmlformats.org/officeDocument/2006/relationships/theme" Target="/ppt/slideMasters/theme/theme1.xml" Id="R4fda6c5cb13e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8039103b046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7e1096c9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b01c89fb6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c2ea6ca24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eccc1a7ae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43441494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874015772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