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413bd4861c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ff1a1663ef415c"/>
  </p:sldMasterIdLst>
  <p:sldIdLst>
    <p:sldId xmlns:r="http://schemas.openxmlformats.org/officeDocument/2006/relationships" id="256" r:id="R52c832a143a445c9"/>
    <p:sldId xmlns:r="http://schemas.openxmlformats.org/officeDocument/2006/relationships" id="257" r:id="R2c36133fdbf14ec8"/>
    <p:sldId xmlns:r="http://schemas.openxmlformats.org/officeDocument/2006/relationships" id="258" r:id="R66503aa7656947f0"/>
    <p:sldId xmlns:r="http://schemas.openxmlformats.org/officeDocument/2006/relationships" id="259" r:id="Rfade7763a7104cac"/>
    <p:sldId xmlns:r="http://schemas.openxmlformats.org/officeDocument/2006/relationships" id="260" r:id="R782073b5ed134b2f"/>
    <p:sldId xmlns:r="http://schemas.openxmlformats.org/officeDocument/2006/relationships" id="261" r:id="Rfa9c924405f04517"/>
    <p:sldId xmlns:r="http://schemas.openxmlformats.org/officeDocument/2006/relationships" id="262" r:id="Rf08f5239aa6f4a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f1a1663ef415c" /><Relationship Type="http://schemas.openxmlformats.org/officeDocument/2006/relationships/slide" Target="/ppt/slides/slide1.xml" Id="R52c832a143a445c9" /><Relationship Type="http://schemas.openxmlformats.org/officeDocument/2006/relationships/slide" Target="/ppt/slides/slide2.xml" Id="R2c36133fdbf14ec8" /><Relationship Type="http://schemas.openxmlformats.org/officeDocument/2006/relationships/slide" Target="/ppt/slides/slide3.xml" Id="R66503aa7656947f0" /><Relationship Type="http://schemas.openxmlformats.org/officeDocument/2006/relationships/slide" Target="/ppt/slides/slide4.xml" Id="Rfade7763a7104cac" /><Relationship Type="http://schemas.openxmlformats.org/officeDocument/2006/relationships/slide" Target="/ppt/slides/slide5.xml" Id="R782073b5ed134b2f" /><Relationship Type="http://schemas.openxmlformats.org/officeDocument/2006/relationships/slide" Target="/ppt/slides/slide6.xml" Id="Rfa9c924405f04517" /><Relationship Type="http://schemas.openxmlformats.org/officeDocument/2006/relationships/slide" Target="/ppt/slides/slide7.xml" Id="Rf08f5239aa6f4a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62ceaaee347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d5f5088bf47ea" /><Relationship Type="http://schemas.openxmlformats.org/officeDocument/2006/relationships/theme" Target="/ppt/slideMasters/theme/theme1.xml" Id="Rd3038aa0f7eb4c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d5f5088bf47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7ebd61ecd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d030d02f2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49d54cdd4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d27b9a6024f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873ca1a6648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a76f42a0c4c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b561c461647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BENKI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54 146 984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5 606 638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4 471 581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9 481 797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20 661 855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BENKI AS</a:t>
            </a:r>
          </a:p>
        </p:txBody>
      </p:sp>
    </p:spTree>
  </p:cSld>
  <p:clrMapOvr>
    <a:masterClrMapping xmlns:a="http://schemas.openxmlformats.org/drawingml/2006/main"/>
  </p:clrMapOvr>
</p:sld>
</file>