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d072ed7b2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ef57acadd45ef"/>
  </p:sldMasterIdLst>
  <p:sldIdLst>
    <p:sldId xmlns:r="http://schemas.openxmlformats.org/officeDocument/2006/relationships" id="256" r:id="R9f0e41868f924239"/>
    <p:sldId xmlns:r="http://schemas.openxmlformats.org/officeDocument/2006/relationships" id="257" r:id="Ra34eb7b2572a4254"/>
    <p:sldId xmlns:r="http://schemas.openxmlformats.org/officeDocument/2006/relationships" id="258" r:id="Rec4edae38bd842ec"/>
    <p:sldId xmlns:r="http://schemas.openxmlformats.org/officeDocument/2006/relationships" id="259" r:id="R098655a906a24396"/>
    <p:sldId xmlns:r="http://schemas.openxmlformats.org/officeDocument/2006/relationships" id="260" r:id="Rc690d00a9a5a4727"/>
    <p:sldId xmlns:r="http://schemas.openxmlformats.org/officeDocument/2006/relationships" id="261" r:id="R2bc41a0ca1664f95"/>
    <p:sldId xmlns:r="http://schemas.openxmlformats.org/officeDocument/2006/relationships" id="262" r:id="Rffeb2d43d09a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ef57acadd45ef" /><Relationship Type="http://schemas.openxmlformats.org/officeDocument/2006/relationships/slide" Target="/ppt/slides/slide1.xml" Id="R9f0e41868f924239" /><Relationship Type="http://schemas.openxmlformats.org/officeDocument/2006/relationships/slide" Target="/ppt/slides/slide2.xml" Id="Ra34eb7b2572a4254" /><Relationship Type="http://schemas.openxmlformats.org/officeDocument/2006/relationships/slide" Target="/ppt/slides/slide3.xml" Id="Rec4edae38bd842ec" /><Relationship Type="http://schemas.openxmlformats.org/officeDocument/2006/relationships/slide" Target="/ppt/slides/slide4.xml" Id="R098655a906a24396" /><Relationship Type="http://schemas.openxmlformats.org/officeDocument/2006/relationships/slide" Target="/ppt/slides/slide5.xml" Id="Rc690d00a9a5a4727" /><Relationship Type="http://schemas.openxmlformats.org/officeDocument/2006/relationships/slide" Target="/ppt/slides/slide6.xml" Id="R2bc41a0ca1664f95" /><Relationship Type="http://schemas.openxmlformats.org/officeDocument/2006/relationships/slide" Target="/ppt/slides/slide7.xml" Id="Rffeb2d43d09a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d76ca0a9a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18472d354ec0" /><Relationship Type="http://schemas.openxmlformats.org/officeDocument/2006/relationships/theme" Target="/ppt/slideMasters/theme/theme1.xml" Id="R3977c167f887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418472d354e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81a559792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86ffeed6b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0eb52cfe346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70b38e73e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71ecbc8a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4f384eaa2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06638be9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BAD &amp; PEIS EXPERT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 &amp; PEIS EXPERT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340 624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AMINPOUR ABBAS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Abbas Aminpour, Sigrid Undsets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BAD &amp; PEIS EXPERT AS</a:t>
            </a:r>
          </a:p>
        </p:txBody>
      </p:sp>
    </p:spTree>
  </p:cSld>
  <p:clrMapOvr>
    <a:masterClrMapping xmlns:a="http://schemas.openxmlformats.org/drawingml/2006/main"/>
  </p:clrMapOvr>
</p:sld>
</file>