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5bd5a83ee843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035bc4cfb24069"/>
  </p:sldMasterIdLst>
  <p:sldIdLst>
    <p:sldId xmlns:r="http://schemas.openxmlformats.org/officeDocument/2006/relationships" id="256" r:id="R025e88e884f146f2"/>
    <p:sldId xmlns:r="http://schemas.openxmlformats.org/officeDocument/2006/relationships" id="257" r:id="Rdadd5b42d23e499c"/>
    <p:sldId xmlns:r="http://schemas.openxmlformats.org/officeDocument/2006/relationships" id="258" r:id="R694dce6f33ae4d14"/>
    <p:sldId xmlns:r="http://schemas.openxmlformats.org/officeDocument/2006/relationships" id="259" r:id="R28a3c27844484286"/>
    <p:sldId xmlns:r="http://schemas.openxmlformats.org/officeDocument/2006/relationships" id="260" r:id="Rf0c3852b9718429c"/>
    <p:sldId xmlns:r="http://schemas.openxmlformats.org/officeDocument/2006/relationships" id="261" r:id="Rb3be57faae5d42df"/>
    <p:sldId xmlns:r="http://schemas.openxmlformats.org/officeDocument/2006/relationships" id="262" r:id="R2696afdd020241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035bc4cfb24069" /><Relationship Type="http://schemas.openxmlformats.org/officeDocument/2006/relationships/slide" Target="/ppt/slides/slide1.xml" Id="R025e88e884f146f2" /><Relationship Type="http://schemas.openxmlformats.org/officeDocument/2006/relationships/slide" Target="/ppt/slides/slide2.xml" Id="Rdadd5b42d23e499c" /><Relationship Type="http://schemas.openxmlformats.org/officeDocument/2006/relationships/slide" Target="/ppt/slides/slide3.xml" Id="R694dce6f33ae4d14" /><Relationship Type="http://schemas.openxmlformats.org/officeDocument/2006/relationships/slide" Target="/ppt/slides/slide4.xml" Id="R28a3c27844484286" /><Relationship Type="http://schemas.openxmlformats.org/officeDocument/2006/relationships/slide" Target="/ppt/slides/slide5.xml" Id="Rf0c3852b9718429c" /><Relationship Type="http://schemas.openxmlformats.org/officeDocument/2006/relationships/slide" Target="/ppt/slides/slide6.xml" Id="Rb3be57faae5d42df" /><Relationship Type="http://schemas.openxmlformats.org/officeDocument/2006/relationships/slide" Target="/ppt/slides/slide7.xml" Id="R2696afdd020241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4c6f41a02e43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120a771724cc2" /><Relationship Type="http://schemas.openxmlformats.org/officeDocument/2006/relationships/theme" Target="/ppt/slideMasters/theme/theme1.xml" Id="Rdd52a8f4e9fe49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b120a771724c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53f3667e249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ed4fe03bb41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6f27f8f8140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93947bfed45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fcdb8e6b340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ab36a0ef54d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0da1afc9641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SAACO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SAACO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6 079 116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21 019 379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22 605 957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SVEIN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914 046 424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