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48158f9a5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3a87182ea47ca"/>
  </p:sldMasterIdLst>
  <p:sldIdLst>
    <p:sldId xmlns:r="http://schemas.openxmlformats.org/officeDocument/2006/relationships" id="256" r:id="Rbabddc369f0443f2"/>
    <p:sldId xmlns:r="http://schemas.openxmlformats.org/officeDocument/2006/relationships" id="257" r:id="Rc4b2b3a4b6534951"/>
    <p:sldId xmlns:r="http://schemas.openxmlformats.org/officeDocument/2006/relationships" id="258" r:id="R130b40bc0f5440d1"/>
    <p:sldId xmlns:r="http://schemas.openxmlformats.org/officeDocument/2006/relationships" id="259" r:id="R78c494bd818742bf"/>
    <p:sldId xmlns:r="http://schemas.openxmlformats.org/officeDocument/2006/relationships" id="260" r:id="R909c5b31803846a8"/>
    <p:sldId xmlns:r="http://schemas.openxmlformats.org/officeDocument/2006/relationships" id="261" r:id="R69cd01c9255f4093"/>
    <p:sldId xmlns:r="http://schemas.openxmlformats.org/officeDocument/2006/relationships" id="262" r:id="R7cad6218a2f0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3a87182ea47ca" /><Relationship Type="http://schemas.openxmlformats.org/officeDocument/2006/relationships/slide" Target="/ppt/slides/slide1.xml" Id="Rbabddc369f0443f2" /><Relationship Type="http://schemas.openxmlformats.org/officeDocument/2006/relationships/slide" Target="/ppt/slides/slide2.xml" Id="Rc4b2b3a4b6534951" /><Relationship Type="http://schemas.openxmlformats.org/officeDocument/2006/relationships/slide" Target="/ppt/slides/slide3.xml" Id="R130b40bc0f5440d1" /><Relationship Type="http://schemas.openxmlformats.org/officeDocument/2006/relationships/slide" Target="/ppt/slides/slide4.xml" Id="R78c494bd818742bf" /><Relationship Type="http://schemas.openxmlformats.org/officeDocument/2006/relationships/slide" Target="/ppt/slides/slide5.xml" Id="R909c5b31803846a8" /><Relationship Type="http://schemas.openxmlformats.org/officeDocument/2006/relationships/slide" Target="/ppt/slides/slide6.xml" Id="R69cd01c9255f4093" /><Relationship Type="http://schemas.openxmlformats.org/officeDocument/2006/relationships/slide" Target="/ppt/slides/slide7.xml" Id="R7cad6218a2f0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b1cc6ed46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dcdd01fe34f73" /><Relationship Type="http://schemas.openxmlformats.org/officeDocument/2006/relationships/theme" Target="/ppt/slideMasters/theme/theme1.xml" Id="Rfbf19b044da9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dcdd01fe3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6eca824c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f9d43474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586cb8bb3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4874a638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6ce9e27c6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c5a4d73b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4fbfd6861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24 895 135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25 351 006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ANDERSSON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Stensmyrveien 30C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vin.drammen@gmail.com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 AS</a:t>
            </a:r>
          </a:p>
        </p:txBody>
      </p:sp>
    </p:spTree>
  </p:cSld>
  <p:clrMapOvr>
    <a:masterClrMapping xmlns:a="http://schemas.openxmlformats.org/drawingml/2006/main"/>
  </p:clrMapOvr>
</p:sld>
</file>