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1df1b7e3b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fc964dd044a94"/>
  </p:sldMasterIdLst>
  <p:sldIdLst>
    <p:sldId xmlns:r="http://schemas.openxmlformats.org/officeDocument/2006/relationships" id="256" r:id="Rbda763ec8d044855"/>
    <p:sldId xmlns:r="http://schemas.openxmlformats.org/officeDocument/2006/relationships" id="257" r:id="R20365075ceec4381"/>
    <p:sldId xmlns:r="http://schemas.openxmlformats.org/officeDocument/2006/relationships" id="258" r:id="R976c7da0969e4fa7"/>
    <p:sldId xmlns:r="http://schemas.openxmlformats.org/officeDocument/2006/relationships" id="259" r:id="R6183f364a96a4806"/>
    <p:sldId xmlns:r="http://schemas.openxmlformats.org/officeDocument/2006/relationships" id="260" r:id="R8ec2f65b05a245df"/>
    <p:sldId xmlns:r="http://schemas.openxmlformats.org/officeDocument/2006/relationships" id="261" r:id="R2e174eed8aeb4f18"/>
    <p:sldId xmlns:r="http://schemas.openxmlformats.org/officeDocument/2006/relationships" id="262" r:id="R517141bdba4f43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fc964dd044a94" /><Relationship Type="http://schemas.openxmlformats.org/officeDocument/2006/relationships/slide" Target="/ppt/slides/slide1.xml" Id="Rbda763ec8d044855" /><Relationship Type="http://schemas.openxmlformats.org/officeDocument/2006/relationships/slide" Target="/ppt/slides/slide2.xml" Id="R20365075ceec4381" /><Relationship Type="http://schemas.openxmlformats.org/officeDocument/2006/relationships/slide" Target="/ppt/slides/slide3.xml" Id="R976c7da0969e4fa7" /><Relationship Type="http://schemas.openxmlformats.org/officeDocument/2006/relationships/slide" Target="/ppt/slides/slide4.xml" Id="R6183f364a96a4806" /><Relationship Type="http://schemas.openxmlformats.org/officeDocument/2006/relationships/slide" Target="/ppt/slides/slide5.xml" Id="R8ec2f65b05a245df" /><Relationship Type="http://schemas.openxmlformats.org/officeDocument/2006/relationships/slide" Target="/ppt/slides/slide6.xml" Id="R2e174eed8aeb4f18" /><Relationship Type="http://schemas.openxmlformats.org/officeDocument/2006/relationships/slide" Target="/ppt/slides/slide7.xml" Id="R517141bdba4f43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18f26bde84a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c5140d3054a7e" /><Relationship Type="http://schemas.openxmlformats.org/officeDocument/2006/relationships/theme" Target="/ppt/slideMasters/theme/theme1.xml" Id="Re821d82ff26440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c5140d305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361696546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81ee31d774b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1b5ebb9b844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97f355dc0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d3188117f43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7e5e614244a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44633e94948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K LYKKE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K LYKKE DRIFT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897 501 420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174 740 052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121 692 267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959 100 807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1 635 044 455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K LYKKE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914 048 117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