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415f95ac5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a65bb1f5e434a"/>
  </p:sldMasterIdLst>
  <p:sldIdLst>
    <p:sldId xmlns:r="http://schemas.openxmlformats.org/officeDocument/2006/relationships" id="256" r:id="R9bd411fc08794542"/>
    <p:sldId xmlns:r="http://schemas.openxmlformats.org/officeDocument/2006/relationships" id="257" r:id="R2031047ae38a4913"/>
    <p:sldId xmlns:r="http://schemas.openxmlformats.org/officeDocument/2006/relationships" id="258" r:id="R2464ffe07f694556"/>
    <p:sldId xmlns:r="http://schemas.openxmlformats.org/officeDocument/2006/relationships" id="259" r:id="R968186618fd6413c"/>
    <p:sldId xmlns:r="http://schemas.openxmlformats.org/officeDocument/2006/relationships" id="260" r:id="R56db890fc959409b"/>
    <p:sldId xmlns:r="http://schemas.openxmlformats.org/officeDocument/2006/relationships" id="261" r:id="R96f5d8c0f4a8409c"/>
    <p:sldId xmlns:r="http://schemas.openxmlformats.org/officeDocument/2006/relationships" id="262" r:id="Re78efbbb84e9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a65bb1f5e434a" /><Relationship Type="http://schemas.openxmlformats.org/officeDocument/2006/relationships/slide" Target="/ppt/slides/slide1.xml" Id="R9bd411fc08794542" /><Relationship Type="http://schemas.openxmlformats.org/officeDocument/2006/relationships/slide" Target="/ppt/slides/slide2.xml" Id="R2031047ae38a4913" /><Relationship Type="http://schemas.openxmlformats.org/officeDocument/2006/relationships/slide" Target="/ppt/slides/slide3.xml" Id="R2464ffe07f694556" /><Relationship Type="http://schemas.openxmlformats.org/officeDocument/2006/relationships/slide" Target="/ppt/slides/slide4.xml" Id="R968186618fd6413c" /><Relationship Type="http://schemas.openxmlformats.org/officeDocument/2006/relationships/slide" Target="/ppt/slides/slide5.xml" Id="R56db890fc959409b" /><Relationship Type="http://schemas.openxmlformats.org/officeDocument/2006/relationships/slide" Target="/ppt/slides/slide6.xml" Id="R96f5d8c0f4a8409c" /><Relationship Type="http://schemas.openxmlformats.org/officeDocument/2006/relationships/slide" Target="/ppt/slides/slide7.xml" Id="Re78efbbb84e9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6f8616ddf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672e8fe0545a5" /><Relationship Type="http://schemas.openxmlformats.org/officeDocument/2006/relationships/theme" Target="/ppt/slideMasters/theme/theme1.xml" Id="R3a24bc8f800546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672e8fe05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e6456fcd9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ca3410957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75cd4c6bc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381b74eb5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73a2043946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5934bcc5f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2ecaa5c5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LANDBRUKSREGNSKAP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LANDBRUKSREGNSKAP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LANDBRUKSREGNSKAP AS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LANDBRUKSREGNSKAP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LANDBRUKSREGNSKAP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LANDBRUKSREGNSKAP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7 319 152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LANDBRUKSREGNSKAP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BYSTØL TERJE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HONNEMYR EVELYN C MOLLE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FRANTZ ARE LEONARD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SORDAL RAGNHILD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LANDBRUKSREGNSKAP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Heglands veg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92 91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terje@evjelr.no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914 055 229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LANDBRUKSREGNSKAP AS</a:t>
            </a:r>
          </a:p>
        </p:txBody>
      </p:sp>
    </p:spTree>
  </p:cSld>
  <p:clrMapOvr>
    <a:masterClrMapping xmlns:a="http://schemas.openxmlformats.org/drawingml/2006/main"/>
  </p:clrMapOvr>
</p:sld>
</file>