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50af2f0ce64f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dab3492fc24b98"/>
  </p:sldMasterIdLst>
  <p:sldIdLst>
    <p:sldId xmlns:r="http://schemas.openxmlformats.org/officeDocument/2006/relationships" id="256" r:id="R11231a63ad6246d4"/>
    <p:sldId xmlns:r="http://schemas.openxmlformats.org/officeDocument/2006/relationships" id="257" r:id="Rac49172aeb3f47a3"/>
    <p:sldId xmlns:r="http://schemas.openxmlformats.org/officeDocument/2006/relationships" id="258" r:id="R5923c3eb4dfc4b84"/>
    <p:sldId xmlns:r="http://schemas.openxmlformats.org/officeDocument/2006/relationships" id="259" r:id="Re77c83c7d88945a6"/>
    <p:sldId xmlns:r="http://schemas.openxmlformats.org/officeDocument/2006/relationships" id="260" r:id="Rdb198c1c9ae44520"/>
    <p:sldId xmlns:r="http://schemas.openxmlformats.org/officeDocument/2006/relationships" id="261" r:id="R84562740826e4265"/>
    <p:sldId xmlns:r="http://schemas.openxmlformats.org/officeDocument/2006/relationships" id="262" r:id="Re13bfd23dffc43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dab3492fc24b98" /><Relationship Type="http://schemas.openxmlformats.org/officeDocument/2006/relationships/slide" Target="/ppt/slides/slide1.xml" Id="R11231a63ad6246d4" /><Relationship Type="http://schemas.openxmlformats.org/officeDocument/2006/relationships/slide" Target="/ppt/slides/slide2.xml" Id="Rac49172aeb3f47a3" /><Relationship Type="http://schemas.openxmlformats.org/officeDocument/2006/relationships/slide" Target="/ppt/slides/slide3.xml" Id="R5923c3eb4dfc4b84" /><Relationship Type="http://schemas.openxmlformats.org/officeDocument/2006/relationships/slide" Target="/ppt/slides/slide4.xml" Id="Re77c83c7d88945a6" /><Relationship Type="http://schemas.openxmlformats.org/officeDocument/2006/relationships/slide" Target="/ppt/slides/slide5.xml" Id="Rdb198c1c9ae44520" /><Relationship Type="http://schemas.openxmlformats.org/officeDocument/2006/relationships/slide" Target="/ppt/slides/slide6.xml" Id="R84562740826e4265" /><Relationship Type="http://schemas.openxmlformats.org/officeDocument/2006/relationships/slide" Target="/ppt/slides/slide7.xml" Id="Re13bfd23dffc43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40237f137e4d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2a62a08774a03" /><Relationship Type="http://schemas.openxmlformats.org/officeDocument/2006/relationships/theme" Target="/ppt/slideMasters/theme/theme1.xml" Id="R7768560e93594b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62a62a08774a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96a5f2bbf4b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590d3733f4d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935fafe2840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fdaa8f4f540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442dbe2374d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18d6562e642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92f471ba447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BAIAS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BAIAS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BAIAS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BAIAS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BAIAS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BAIAS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2 365 938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5 571 420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5 566 050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BAIAS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INGIER BJØRN ANDRE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INGIER JØRGEN HAANES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INGIER OLE FREDRIK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INGIER PETTER TØNSBERG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BAIAS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bjorn.ingier@gmail.com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914 055 253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BAIAS AS</a:t>
            </a:r>
          </a:p>
        </p:txBody>
      </p:sp>
    </p:spTree>
  </p:cSld>
  <p:clrMapOvr>
    <a:masterClrMapping xmlns:a="http://schemas.openxmlformats.org/drawingml/2006/main"/>
  </p:clrMapOvr>
</p:sld>
</file>