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213a65b33745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d4855cb6294b2c"/>
  </p:sldMasterIdLst>
  <p:sldIdLst>
    <p:sldId xmlns:r="http://schemas.openxmlformats.org/officeDocument/2006/relationships" id="256" r:id="Rd258bbeab4f34b84"/>
    <p:sldId xmlns:r="http://schemas.openxmlformats.org/officeDocument/2006/relationships" id="257" r:id="R62fa2ed7b7df4fcb"/>
    <p:sldId xmlns:r="http://schemas.openxmlformats.org/officeDocument/2006/relationships" id="258" r:id="R987b98f0e1c44f29"/>
    <p:sldId xmlns:r="http://schemas.openxmlformats.org/officeDocument/2006/relationships" id="259" r:id="Rdfa9efca1ec54247"/>
    <p:sldId xmlns:r="http://schemas.openxmlformats.org/officeDocument/2006/relationships" id="260" r:id="R0f1216b6c5c94ec4"/>
    <p:sldId xmlns:r="http://schemas.openxmlformats.org/officeDocument/2006/relationships" id="261" r:id="Ra96b5e8d9aed4feb"/>
    <p:sldId xmlns:r="http://schemas.openxmlformats.org/officeDocument/2006/relationships" id="262" r:id="Rfebbf292902243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4855cb6294b2c" /><Relationship Type="http://schemas.openxmlformats.org/officeDocument/2006/relationships/slide" Target="/ppt/slides/slide1.xml" Id="Rd258bbeab4f34b84" /><Relationship Type="http://schemas.openxmlformats.org/officeDocument/2006/relationships/slide" Target="/ppt/slides/slide2.xml" Id="R62fa2ed7b7df4fcb" /><Relationship Type="http://schemas.openxmlformats.org/officeDocument/2006/relationships/slide" Target="/ppt/slides/slide3.xml" Id="R987b98f0e1c44f29" /><Relationship Type="http://schemas.openxmlformats.org/officeDocument/2006/relationships/slide" Target="/ppt/slides/slide4.xml" Id="Rdfa9efca1ec54247" /><Relationship Type="http://schemas.openxmlformats.org/officeDocument/2006/relationships/slide" Target="/ppt/slides/slide5.xml" Id="R0f1216b6c5c94ec4" /><Relationship Type="http://schemas.openxmlformats.org/officeDocument/2006/relationships/slide" Target="/ppt/slides/slide6.xml" Id="Ra96b5e8d9aed4feb" /><Relationship Type="http://schemas.openxmlformats.org/officeDocument/2006/relationships/slide" Target="/ppt/slides/slide7.xml" Id="Rfebbf292902243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f421e126e49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741840c884041" /><Relationship Type="http://schemas.openxmlformats.org/officeDocument/2006/relationships/theme" Target="/ppt/slideMasters/theme/theme1.xml" Id="R033850d061974e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0741840c8840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d97b8552347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91e031c914a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3e310edeb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2dd5d9b194c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22f104b60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69fe8b0844a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df80abd3140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 &amp; LØBERG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 &amp; LØBERG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 &amp; LØBERG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 &amp; LØBERG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 &amp; LØBERG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 &amp; LØBERG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15 050 744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1 037 419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811 696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1 639 490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4 402 252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 &amp; LØBERG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NOSSEK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 &amp; LØBERG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58 84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914 057 507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 &amp; LØBERG AS</a:t>
            </a:r>
          </a:p>
        </p:txBody>
      </p:sp>
    </p:spTree>
  </p:cSld>
  <p:clrMapOvr>
    <a:masterClrMapping xmlns:a="http://schemas.openxmlformats.org/drawingml/2006/main"/>
  </p:clrMapOvr>
</p:sld>
</file>