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2ebcc4a09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aeac396c94066"/>
  </p:sldMasterIdLst>
  <p:sldIdLst>
    <p:sldId xmlns:r="http://schemas.openxmlformats.org/officeDocument/2006/relationships" id="256" r:id="Rf28ccc46ce6f4cd4"/>
    <p:sldId xmlns:r="http://schemas.openxmlformats.org/officeDocument/2006/relationships" id="257" r:id="Rf2901692a092423a"/>
    <p:sldId xmlns:r="http://schemas.openxmlformats.org/officeDocument/2006/relationships" id="258" r:id="Re34d3d8c9c294f8f"/>
    <p:sldId xmlns:r="http://schemas.openxmlformats.org/officeDocument/2006/relationships" id="259" r:id="R0d6d32200e1b430e"/>
    <p:sldId xmlns:r="http://schemas.openxmlformats.org/officeDocument/2006/relationships" id="260" r:id="Rf2206fbbaff74f33"/>
    <p:sldId xmlns:r="http://schemas.openxmlformats.org/officeDocument/2006/relationships" id="261" r:id="Rc81241d5ef9548e3"/>
    <p:sldId xmlns:r="http://schemas.openxmlformats.org/officeDocument/2006/relationships" id="262" r:id="R2ac9a172cec6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aeac396c94066" /><Relationship Type="http://schemas.openxmlformats.org/officeDocument/2006/relationships/slide" Target="/ppt/slides/slide1.xml" Id="Rf28ccc46ce6f4cd4" /><Relationship Type="http://schemas.openxmlformats.org/officeDocument/2006/relationships/slide" Target="/ppt/slides/slide2.xml" Id="Rf2901692a092423a" /><Relationship Type="http://schemas.openxmlformats.org/officeDocument/2006/relationships/slide" Target="/ppt/slides/slide3.xml" Id="Re34d3d8c9c294f8f" /><Relationship Type="http://schemas.openxmlformats.org/officeDocument/2006/relationships/slide" Target="/ppt/slides/slide4.xml" Id="R0d6d32200e1b430e" /><Relationship Type="http://schemas.openxmlformats.org/officeDocument/2006/relationships/slide" Target="/ppt/slides/slide5.xml" Id="Rf2206fbbaff74f33" /><Relationship Type="http://schemas.openxmlformats.org/officeDocument/2006/relationships/slide" Target="/ppt/slides/slide6.xml" Id="Rc81241d5ef9548e3" /><Relationship Type="http://schemas.openxmlformats.org/officeDocument/2006/relationships/slide" Target="/ppt/slides/slide7.xml" Id="R2ac9a172cec6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21c58f962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f457a5e64384" /><Relationship Type="http://schemas.openxmlformats.org/officeDocument/2006/relationships/theme" Target="/ppt/slideMasters/theme/theme1.xml" Id="R2fcf150607e1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1f457a5e6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2f5f140b2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08bcbbeb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c4792119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22a6c79c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d96e450d1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796cba404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1c029db5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HOLDING AS ble etablert [år] og holder til i Lysekloster.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4 345 525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13 138 815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Drangsneset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MILDE HOLDING AS</a:t>
            </a:r>
          </a:p>
        </p:txBody>
      </p:sp>
    </p:spTree>
  </p:cSld>
  <p:clrMapOvr>
    <a:masterClrMapping xmlns:a="http://schemas.openxmlformats.org/drawingml/2006/main"/>
  </p:clrMapOvr>
</p:sld>
</file>