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dda397dfe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1fd2805ea42a2"/>
  </p:sldMasterIdLst>
  <p:sldIdLst>
    <p:sldId xmlns:r="http://schemas.openxmlformats.org/officeDocument/2006/relationships" id="256" r:id="R84f1de0399704e37"/>
    <p:sldId xmlns:r="http://schemas.openxmlformats.org/officeDocument/2006/relationships" id="257" r:id="R1d568464272640a6"/>
    <p:sldId xmlns:r="http://schemas.openxmlformats.org/officeDocument/2006/relationships" id="258" r:id="R88ed5896991f4531"/>
    <p:sldId xmlns:r="http://schemas.openxmlformats.org/officeDocument/2006/relationships" id="259" r:id="R5106d6e96df040af"/>
    <p:sldId xmlns:r="http://schemas.openxmlformats.org/officeDocument/2006/relationships" id="260" r:id="R0951cebdbb3442ed"/>
    <p:sldId xmlns:r="http://schemas.openxmlformats.org/officeDocument/2006/relationships" id="261" r:id="R0f0100c8fc7b4469"/>
    <p:sldId xmlns:r="http://schemas.openxmlformats.org/officeDocument/2006/relationships" id="262" r:id="R9517855a2407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1fd2805ea42a2" /><Relationship Type="http://schemas.openxmlformats.org/officeDocument/2006/relationships/slide" Target="/ppt/slides/slide1.xml" Id="R84f1de0399704e37" /><Relationship Type="http://schemas.openxmlformats.org/officeDocument/2006/relationships/slide" Target="/ppt/slides/slide2.xml" Id="R1d568464272640a6" /><Relationship Type="http://schemas.openxmlformats.org/officeDocument/2006/relationships/slide" Target="/ppt/slides/slide3.xml" Id="R88ed5896991f4531" /><Relationship Type="http://schemas.openxmlformats.org/officeDocument/2006/relationships/slide" Target="/ppt/slides/slide4.xml" Id="R5106d6e96df040af" /><Relationship Type="http://schemas.openxmlformats.org/officeDocument/2006/relationships/slide" Target="/ppt/slides/slide5.xml" Id="R0951cebdbb3442ed" /><Relationship Type="http://schemas.openxmlformats.org/officeDocument/2006/relationships/slide" Target="/ppt/slides/slide6.xml" Id="R0f0100c8fc7b4469" /><Relationship Type="http://schemas.openxmlformats.org/officeDocument/2006/relationships/slide" Target="/ppt/slides/slide7.xml" Id="R9517855a2407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64273237a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ca35f4a04315" /><Relationship Type="http://schemas.openxmlformats.org/officeDocument/2006/relationships/theme" Target="/ppt/slideMasters/theme/theme1.xml" Id="Rce087fba0e58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2ca35f4a0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c1a925fb0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f58053e54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cce566f7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023094be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895e072d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7deb0a70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a6c56669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HEB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 ENTREPRENØR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6 154 594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BECKER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Becker, Fyrmesterveien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hans@heb.no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914 075 424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 ENTREPRENØR AS</a:t>
            </a:r>
          </a:p>
        </p:txBody>
      </p:sp>
    </p:spTree>
  </p:cSld>
  <p:clrMapOvr>
    <a:masterClrMapping xmlns:a="http://schemas.openxmlformats.org/drawingml/2006/main"/>
  </p:clrMapOvr>
</p:sld>
</file>