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5f507eaed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25da235934788"/>
  </p:sldMasterIdLst>
  <p:sldIdLst>
    <p:sldId xmlns:r="http://schemas.openxmlformats.org/officeDocument/2006/relationships" id="256" r:id="R23df253a2f2d441f"/>
    <p:sldId xmlns:r="http://schemas.openxmlformats.org/officeDocument/2006/relationships" id="257" r:id="R65983e5221f440de"/>
    <p:sldId xmlns:r="http://schemas.openxmlformats.org/officeDocument/2006/relationships" id="258" r:id="Rc20daee42a274a91"/>
    <p:sldId xmlns:r="http://schemas.openxmlformats.org/officeDocument/2006/relationships" id="259" r:id="R5b185f2559d24643"/>
    <p:sldId xmlns:r="http://schemas.openxmlformats.org/officeDocument/2006/relationships" id="260" r:id="R52223b3fd3fd4f60"/>
    <p:sldId xmlns:r="http://schemas.openxmlformats.org/officeDocument/2006/relationships" id="261" r:id="Rbaf548a02a004bd4"/>
    <p:sldId xmlns:r="http://schemas.openxmlformats.org/officeDocument/2006/relationships" id="262" r:id="Radbbac34c847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25da235934788" /><Relationship Type="http://schemas.openxmlformats.org/officeDocument/2006/relationships/slide" Target="/ppt/slides/slide1.xml" Id="R23df253a2f2d441f" /><Relationship Type="http://schemas.openxmlformats.org/officeDocument/2006/relationships/slide" Target="/ppt/slides/slide2.xml" Id="R65983e5221f440de" /><Relationship Type="http://schemas.openxmlformats.org/officeDocument/2006/relationships/slide" Target="/ppt/slides/slide3.xml" Id="Rc20daee42a274a91" /><Relationship Type="http://schemas.openxmlformats.org/officeDocument/2006/relationships/slide" Target="/ppt/slides/slide4.xml" Id="R5b185f2559d24643" /><Relationship Type="http://schemas.openxmlformats.org/officeDocument/2006/relationships/slide" Target="/ppt/slides/slide5.xml" Id="R52223b3fd3fd4f60" /><Relationship Type="http://schemas.openxmlformats.org/officeDocument/2006/relationships/slide" Target="/ppt/slides/slide6.xml" Id="Rbaf548a02a004bd4" /><Relationship Type="http://schemas.openxmlformats.org/officeDocument/2006/relationships/slide" Target="/ppt/slides/slide7.xml" Id="Radbbac34c847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da884f8a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7cbfe09b4bff" /><Relationship Type="http://schemas.openxmlformats.org/officeDocument/2006/relationships/theme" Target="/ppt/slideMasters/theme/theme1.xml" Id="R330b66041c7e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f7cbfe09b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9e24d980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0c795adc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83647fa8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b4a24dc9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9da98b5b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6587c8e0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9e8a2717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