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8997128d07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5faa4490cc4618"/>
  </p:sldMasterIdLst>
  <p:sldIdLst>
    <p:sldId xmlns:r="http://schemas.openxmlformats.org/officeDocument/2006/relationships" id="256" r:id="R67ba79b820974d8b"/>
    <p:sldId xmlns:r="http://schemas.openxmlformats.org/officeDocument/2006/relationships" id="257" r:id="R4cd9b61f7af24666"/>
    <p:sldId xmlns:r="http://schemas.openxmlformats.org/officeDocument/2006/relationships" id="258" r:id="R55846fb8d2cf44bc"/>
    <p:sldId xmlns:r="http://schemas.openxmlformats.org/officeDocument/2006/relationships" id="259" r:id="Rd5a65dde68a34b38"/>
    <p:sldId xmlns:r="http://schemas.openxmlformats.org/officeDocument/2006/relationships" id="260" r:id="R60150f4865e04d85"/>
    <p:sldId xmlns:r="http://schemas.openxmlformats.org/officeDocument/2006/relationships" id="261" r:id="Re1526b3d0ee544ac"/>
    <p:sldId xmlns:r="http://schemas.openxmlformats.org/officeDocument/2006/relationships" id="262" r:id="Re8d9d4fd6dba44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faa4490cc4618" /><Relationship Type="http://schemas.openxmlformats.org/officeDocument/2006/relationships/slide" Target="/ppt/slides/slide1.xml" Id="R67ba79b820974d8b" /><Relationship Type="http://schemas.openxmlformats.org/officeDocument/2006/relationships/slide" Target="/ppt/slides/slide2.xml" Id="R4cd9b61f7af24666" /><Relationship Type="http://schemas.openxmlformats.org/officeDocument/2006/relationships/slide" Target="/ppt/slides/slide3.xml" Id="R55846fb8d2cf44bc" /><Relationship Type="http://schemas.openxmlformats.org/officeDocument/2006/relationships/slide" Target="/ppt/slides/slide4.xml" Id="Rd5a65dde68a34b38" /><Relationship Type="http://schemas.openxmlformats.org/officeDocument/2006/relationships/slide" Target="/ppt/slides/slide5.xml" Id="R60150f4865e04d85" /><Relationship Type="http://schemas.openxmlformats.org/officeDocument/2006/relationships/slide" Target="/ppt/slides/slide6.xml" Id="Re1526b3d0ee544ac" /><Relationship Type="http://schemas.openxmlformats.org/officeDocument/2006/relationships/slide" Target="/ppt/slides/slide7.xml" Id="Re8d9d4fd6dba44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2b43a541c4e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5320f786b4247" /><Relationship Type="http://schemas.openxmlformats.org/officeDocument/2006/relationships/theme" Target="/ppt/slideMasters/theme/theme1.xml" Id="Rb5cd0e0c42134b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05320f786b42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7619c582348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5ff77e91b43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2e9e56cab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dc56e7532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02e9f65bc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67418d7c1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0e787522b4d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TRENINGSSENTER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TRENINGSSENTER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TRENINGSSENTER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TRENINGSSENTER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TRENINGSSENTER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TRENINGSSENTER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370 962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538 142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TRENINGSSENTER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MARIE SÆVERUD-MEHAMMER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HELGE SÆVERUD-MEHAMMER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TRENINGSSENTER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Uggdalsdalen 209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914 080 045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TRENINGSSENTER AS</a:t>
            </a:r>
          </a:p>
        </p:txBody>
      </p:sp>
    </p:spTree>
  </p:cSld>
  <p:clrMapOvr>
    <a:masterClrMapping xmlns:a="http://schemas.openxmlformats.org/drawingml/2006/main"/>
  </p:clrMapOvr>
</p:sld>
</file>