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fa70dfd76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af4be026c4965"/>
  </p:sldMasterIdLst>
  <p:sldIdLst>
    <p:sldId xmlns:r="http://schemas.openxmlformats.org/officeDocument/2006/relationships" id="256" r:id="R52b8ea8004df4ca2"/>
    <p:sldId xmlns:r="http://schemas.openxmlformats.org/officeDocument/2006/relationships" id="257" r:id="Rec5f61986e394ff0"/>
    <p:sldId xmlns:r="http://schemas.openxmlformats.org/officeDocument/2006/relationships" id="258" r:id="R1747574115774d65"/>
    <p:sldId xmlns:r="http://schemas.openxmlformats.org/officeDocument/2006/relationships" id="259" r:id="R3a2fb66d3f024316"/>
    <p:sldId xmlns:r="http://schemas.openxmlformats.org/officeDocument/2006/relationships" id="260" r:id="R0a20c7de116a4440"/>
    <p:sldId xmlns:r="http://schemas.openxmlformats.org/officeDocument/2006/relationships" id="261" r:id="Rdf6a1ebaec4e48a2"/>
    <p:sldId xmlns:r="http://schemas.openxmlformats.org/officeDocument/2006/relationships" id="262" r:id="R94f0ef4f1a27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af4be026c4965" /><Relationship Type="http://schemas.openxmlformats.org/officeDocument/2006/relationships/slide" Target="/ppt/slides/slide1.xml" Id="R52b8ea8004df4ca2" /><Relationship Type="http://schemas.openxmlformats.org/officeDocument/2006/relationships/slide" Target="/ppt/slides/slide2.xml" Id="Rec5f61986e394ff0" /><Relationship Type="http://schemas.openxmlformats.org/officeDocument/2006/relationships/slide" Target="/ppt/slides/slide3.xml" Id="R1747574115774d65" /><Relationship Type="http://schemas.openxmlformats.org/officeDocument/2006/relationships/slide" Target="/ppt/slides/slide4.xml" Id="R3a2fb66d3f024316" /><Relationship Type="http://schemas.openxmlformats.org/officeDocument/2006/relationships/slide" Target="/ppt/slides/slide5.xml" Id="R0a20c7de116a4440" /><Relationship Type="http://schemas.openxmlformats.org/officeDocument/2006/relationships/slide" Target="/ppt/slides/slide6.xml" Id="Rdf6a1ebaec4e48a2" /><Relationship Type="http://schemas.openxmlformats.org/officeDocument/2006/relationships/slide" Target="/ppt/slides/slide7.xml" Id="R94f0ef4f1a27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32ed8e9d1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013e4b01498a" /><Relationship Type="http://schemas.openxmlformats.org/officeDocument/2006/relationships/theme" Target="/ppt/slideMasters/theme/theme1.xml" Id="R666adb7a669a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e013e4b01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8d43e915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068eb0aae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0708ffdc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ca1689c2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994e39f8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7d305051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0c0149d4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BRUNVOLL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217 782 262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779 507 744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1 202 040 681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BRUNVOLL INVEST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 HOLDING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O-HOI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BBM HOLDING AS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office@brunvoll.no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www.brunvoll.no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