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ed46cbdcd4e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f471c4343846d8"/>
  </p:sldMasterIdLst>
  <p:sldIdLst>
    <p:sldId xmlns:r="http://schemas.openxmlformats.org/officeDocument/2006/relationships" id="256" r:id="R4024008752d6471d"/>
    <p:sldId xmlns:r="http://schemas.openxmlformats.org/officeDocument/2006/relationships" id="257" r:id="R35617ee90e164afb"/>
    <p:sldId xmlns:r="http://schemas.openxmlformats.org/officeDocument/2006/relationships" id="258" r:id="Refd040bccefa4095"/>
    <p:sldId xmlns:r="http://schemas.openxmlformats.org/officeDocument/2006/relationships" id="259" r:id="R1eb6509586dc4f27"/>
    <p:sldId xmlns:r="http://schemas.openxmlformats.org/officeDocument/2006/relationships" id="260" r:id="R959c602d262c48b4"/>
    <p:sldId xmlns:r="http://schemas.openxmlformats.org/officeDocument/2006/relationships" id="261" r:id="R80e891ca9e8c4e14"/>
    <p:sldId xmlns:r="http://schemas.openxmlformats.org/officeDocument/2006/relationships" id="262" r:id="R5cdda52a5f8d4e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471c4343846d8" /><Relationship Type="http://schemas.openxmlformats.org/officeDocument/2006/relationships/slide" Target="/ppt/slides/slide1.xml" Id="R4024008752d6471d" /><Relationship Type="http://schemas.openxmlformats.org/officeDocument/2006/relationships/slide" Target="/ppt/slides/slide2.xml" Id="R35617ee90e164afb" /><Relationship Type="http://schemas.openxmlformats.org/officeDocument/2006/relationships/slide" Target="/ppt/slides/slide3.xml" Id="Refd040bccefa4095" /><Relationship Type="http://schemas.openxmlformats.org/officeDocument/2006/relationships/slide" Target="/ppt/slides/slide4.xml" Id="R1eb6509586dc4f27" /><Relationship Type="http://schemas.openxmlformats.org/officeDocument/2006/relationships/slide" Target="/ppt/slides/slide5.xml" Id="R959c602d262c48b4" /><Relationship Type="http://schemas.openxmlformats.org/officeDocument/2006/relationships/slide" Target="/ppt/slides/slide6.xml" Id="R80e891ca9e8c4e14" /><Relationship Type="http://schemas.openxmlformats.org/officeDocument/2006/relationships/slide" Target="/ppt/slides/slide7.xml" Id="R5cdda52a5f8d4e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5ce266a10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35643c96c420d" /><Relationship Type="http://schemas.openxmlformats.org/officeDocument/2006/relationships/theme" Target="/ppt/slideMasters/theme/theme1.xml" Id="R6a5f56e6d7ba45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35643c96c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71cc528624d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c26f785c9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476bb1222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4f753a4804f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e2739b1ce44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b444fc7cb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211219a56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BYGGRÅDGIVNING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BYGGRÅDGIVNING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BYGGRÅDGIVNING AS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BYGGRÅDGIVNING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BYGGRÅDGIVNING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BYGGRÅDGIVNING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3 120 080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588 369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2 473 506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3 177 883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BYGGRÅDGIVNING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HARILA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BYGGRÅDGIVNING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Marmorveien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9801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rune.harila@finnmarkbyggradgivning.no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www.finnmarkbyggradgivning.no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914 086 027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BYGGRÅDGIVNING AS</a:t>
            </a:r>
          </a:p>
        </p:txBody>
      </p:sp>
    </p:spTree>
  </p:cSld>
  <p:clrMapOvr>
    <a:masterClrMapping xmlns:a="http://schemas.openxmlformats.org/drawingml/2006/main"/>
  </p:clrMapOvr>
</p:sld>
</file>