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2d29bb767f49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9444c665c14339"/>
  </p:sldMasterIdLst>
  <p:sldIdLst>
    <p:sldId xmlns:r="http://schemas.openxmlformats.org/officeDocument/2006/relationships" id="256" r:id="Re9be1840f1e34fe2"/>
    <p:sldId xmlns:r="http://schemas.openxmlformats.org/officeDocument/2006/relationships" id="257" r:id="R4b4cc010d5104ce9"/>
    <p:sldId xmlns:r="http://schemas.openxmlformats.org/officeDocument/2006/relationships" id="258" r:id="R6b473765e6154177"/>
    <p:sldId xmlns:r="http://schemas.openxmlformats.org/officeDocument/2006/relationships" id="259" r:id="Rfbbf261f350f46e8"/>
    <p:sldId xmlns:r="http://schemas.openxmlformats.org/officeDocument/2006/relationships" id="260" r:id="R8be8dc2d3d8d4ed3"/>
    <p:sldId xmlns:r="http://schemas.openxmlformats.org/officeDocument/2006/relationships" id="261" r:id="R59002edd143c43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444c665c14339" /><Relationship Type="http://schemas.openxmlformats.org/officeDocument/2006/relationships/slide" Target="/ppt/slides/slide1.xml" Id="Re9be1840f1e34fe2" /><Relationship Type="http://schemas.openxmlformats.org/officeDocument/2006/relationships/slide" Target="/ppt/slides/slide2.xml" Id="R4b4cc010d5104ce9" /><Relationship Type="http://schemas.openxmlformats.org/officeDocument/2006/relationships/slide" Target="/ppt/slides/slide3.xml" Id="R6b473765e6154177" /><Relationship Type="http://schemas.openxmlformats.org/officeDocument/2006/relationships/slide" Target="/ppt/slides/slide4.xml" Id="Rfbbf261f350f46e8" /><Relationship Type="http://schemas.openxmlformats.org/officeDocument/2006/relationships/slide" Target="/ppt/slides/slide5.xml" Id="R8be8dc2d3d8d4ed3" /><Relationship Type="http://schemas.openxmlformats.org/officeDocument/2006/relationships/slide" Target="/ppt/slides/slide6.xml" Id="R59002edd143c43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d4d58da68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2d1a5da364ce5" /><Relationship Type="http://schemas.openxmlformats.org/officeDocument/2006/relationships/theme" Target="/ppt/slideMasters/theme/theme1.xml" Id="R4f9d8111a599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32d1a5da364c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2004ce05243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69f7db96d4f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e123e5414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97207092946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c5576754b40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0720d9d934f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AQUARIUS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AQUARIUS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AQUARIUS EIENDOM AS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AQUARIUS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AQUARIUS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AQUARIUS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−2 895 931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9 500 540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AQUARIUS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Stokksundveien 1288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914 090 113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AQUARIUS EIENDOM AS</a:t>
            </a:r>
          </a:p>
        </p:txBody>
      </p:sp>
    </p:spTree>
  </p:cSld>
  <p:clrMapOvr>
    <a:masterClrMapping xmlns:a="http://schemas.openxmlformats.org/drawingml/2006/main"/>
  </p:clrMapOvr>
</p:sld>
</file>