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7d71e5cc1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41ea91e594aa5"/>
  </p:sldMasterIdLst>
  <p:sldIdLst>
    <p:sldId xmlns:r="http://schemas.openxmlformats.org/officeDocument/2006/relationships" id="256" r:id="R5a06de0459cd48d3"/>
    <p:sldId xmlns:r="http://schemas.openxmlformats.org/officeDocument/2006/relationships" id="257" r:id="Rbd32ca89c5994afd"/>
    <p:sldId xmlns:r="http://schemas.openxmlformats.org/officeDocument/2006/relationships" id="258" r:id="Rd0c4f36e5b3f4c64"/>
    <p:sldId xmlns:r="http://schemas.openxmlformats.org/officeDocument/2006/relationships" id="259" r:id="R66c06588471d4391"/>
    <p:sldId xmlns:r="http://schemas.openxmlformats.org/officeDocument/2006/relationships" id="260" r:id="R66a0d9da17944a7a"/>
    <p:sldId xmlns:r="http://schemas.openxmlformats.org/officeDocument/2006/relationships" id="261" r:id="R1b846e2d00f74956"/>
    <p:sldId xmlns:r="http://schemas.openxmlformats.org/officeDocument/2006/relationships" id="262" r:id="R4872e14f530c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41ea91e594aa5" /><Relationship Type="http://schemas.openxmlformats.org/officeDocument/2006/relationships/slide" Target="/ppt/slides/slide1.xml" Id="R5a06de0459cd48d3" /><Relationship Type="http://schemas.openxmlformats.org/officeDocument/2006/relationships/slide" Target="/ppt/slides/slide2.xml" Id="Rbd32ca89c5994afd" /><Relationship Type="http://schemas.openxmlformats.org/officeDocument/2006/relationships/slide" Target="/ppt/slides/slide3.xml" Id="Rd0c4f36e5b3f4c64" /><Relationship Type="http://schemas.openxmlformats.org/officeDocument/2006/relationships/slide" Target="/ppt/slides/slide4.xml" Id="R66c06588471d4391" /><Relationship Type="http://schemas.openxmlformats.org/officeDocument/2006/relationships/slide" Target="/ppt/slides/slide5.xml" Id="R66a0d9da17944a7a" /><Relationship Type="http://schemas.openxmlformats.org/officeDocument/2006/relationships/slide" Target="/ppt/slides/slide6.xml" Id="R1b846e2d00f74956" /><Relationship Type="http://schemas.openxmlformats.org/officeDocument/2006/relationships/slide" Target="/ppt/slides/slide7.xml" Id="R4872e14f530c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61cd5a208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c6c0c0d745fd" /><Relationship Type="http://schemas.openxmlformats.org/officeDocument/2006/relationships/theme" Target="/ppt/slideMasters/theme/theme1.xml" Id="Rf6273be17aed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3c6c0c0d7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80ae7128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f9853d9a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7316b75d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c30f975a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e9a94f7f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27e499db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3da0fd09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FIKSER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FIKSER VI AS ble etablert [år] og holder til i Øvrebø.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1 953 944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SCHLEZINGER GERD FLATEBØ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OLE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4715 Øvrebø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gerd@schlezinger.com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FIKSER VI AS</a:t>
            </a:r>
          </a:p>
        </p:txBody>
      </p:sp>
    </p:spTree>
  </p:cSld>
  <p:clrMapOvr>
    <a:masterClrMapping xmlns:a="http://schemas.openxmlformats.org/drawingml/2006/main"/>
  </p:clrMapOvr>
</p:sld>
</file>