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67fde8e8c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7b8941c7c4bfe"/>
  </p:sldMasterIdLst>
  <p:sldIdLst>
    <p:sldId xmlns:r="http://schemas.openxmlformats.org/officeDocument/2006/relationships" id="256" r:id="Rf1be6c85fec64a24"/>
    <p:sldId xmlns:r="http://schemas.openxmlformats.org/officeDocument/2006/relationships" id="257" r:id="R3c2fb59c09694e40"/>
    <p:sldId xmlns:r="http://schemas.openxmlformats.org/officeDocument/2006/relationships" id="258" r:id="R89463efd774f409f"/>
    <p:sldId xmlns:r="http://schemas.openxmlformats.org/officeDocument/2006/relationships" id="259" r:id="R337db724c25b44a2"/>
    <p:sldId xmlns:r="http://schemas.openxmlformats.org/officeDocument/2006/relationships" id="260" r:id="R04bf643b3bc14627"/>
    <p:sldId xmlns:r="http://schemas.openxmlformats.org/officeDocument/2006/relationships" id="261" r:id="Ra0953c23fdc34dd3"/>
    <p:sldId xmlns:r="http://schemas.openxmlformats.org/officeDocument/2006/relationships" id="262" r:id="Re19b2632292d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7b8941c7c4bfe" /><Relationship Type="http://schemas.openxmlformats.org/officeDocument/2006/relationships/slide" Target="/ppt/slides/slide1.xml" Id="Rf1be6c85fec64a24" /><Relationship Type="http://schemas.openxmlformats.org/officeDocument/2006/relationships/slide" Target="/ppt/slides/slide2.xml" Id="R3c2fb59c09694e40" /><Relationship Type="http://schemas.openxmlformats.org/officeDocument/2006/relationships/slide" Target="/ppt/slides/slide3.xml" Id="R89463efd774f409f" /><Relationship Type="http://schemas.openxmlformats.org/officeDocument/2006/relationships/slide" Target="/ppt/slides/slide4.xml" Id="R337db724c25b44a2" /><Relationship Type="http://schemas.openxmlformats.org/officeDocument/2006/relationships/slide" Target="/ppt/slides/slide5.xml" Id="R04bf643b3bc14627" /><Relationship Type="http://schemas.openxmlformats.org/officeDocument/2006/relationships/slide" Target="/ppt/slides/slide6.xml" Id="Ra0953c23fdc34dd3" /><Relationship Type="http://schemas.openxmlformats.org/officeDocument/2006/relationships/slide" Target="/ppt/slides/slide7.xml" Id="Re19b2632292d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1585e2efb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e5b9fedd46f0" /><Relationship Type="http://schemas.openxmlformats.org/officeDocument/2006/relationships/theme" Target="/ppt/slideMasters/theme/theme1.xml" Id="R2fabf1608393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0e5b9fedd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d126d887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45e99695b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e4097fec1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af18f03ce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59535107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396e6698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60a7d380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HELIAN INVEST AS ble etablert [år] og holder til i Nordkisa.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9 779 083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STEEN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IRENE DEJLIGBJERG STEEN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Støvnervegen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2055 Nordkisa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914 119 243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HELIAN INVEST AS</a:t>
            </a:r>
          </a:p>
        </p:txBody>
      </p:sp>
    </p:spTree>
  </p:cSld>
  <p:clrMapOvr>
    <a:masterClrMapping xmlns:a="http://schemas.openxmlformats.org/drawingml/2006/main"/>
  </p:clrMapOvr>
</p:sld>
</file>