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9633f431e14b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71cf0169144785"/>
  </p:sldMasterIdLst>
  <p:sldIdLst>
    <p:sldId xmlns:r="http://schemas.openxmlformats.org/officeDocument/2006/relationships" id="256" r:id="R33307c7fd4164027"/>
    <p:sldId xmlns:r="http://schemas.openxmlformats.org/officeDocument/2006/relationships" id="257" r:id="R6abe697deace4c3f"/>
    <p:sldId xmlns:r="http://schemas.openxmlformats.org/officeDocument/2006/relationships" id="258" r:id="R4b2106905f304a97"/>
    <p:sldId xmlns:r="http://schemas.openxmlformats.org/officeDocument/2006/relationships" id="259" r:id="R74cc5c6f63de42c1"/>
    <p:sldId xmlns:r="http://schemas.openxmlformats.org/officeDocument/2006/relationships" id="260" r:id="Rab5bb1254dd24e23"/>
    <p:sldId xmlns:r="http://schemas.openxmlformats.org/officeDocument/2006/relationships" id="261" r:id="Rb8b13064b93c4f59"/>
    <p:sldId xmlns:r="http://schemas.openxmlformats.org/officeDocument/2006/relationships" id="262" r:id="Rfb0d1394da6e4d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1cf0169144785" /><Relationship Type="http://schemas.openxmlformats.org/officeDocument/2006/relationships/slide" Target="/ppt/slides/slide1.xml" Id="R33307c7fd4164027" /><Relationship Type="http://schemas.openxmlformats.org/officeDocument/2006/relationships/slide" Target="/ppt/slides/slide2.xml" Id="R6abe697deace4c3f" /><Relationship Type="http://schemas.openxmlformats.org/officeDocument/2006/relationships/slide" Target="/ppt/slides/slide3.xml" Id="R4b2106905f304a97" /><Relationship Type="http://schemas.openxmlformats.org/officeDocument/2006/relationships/slide" Target="/ppt/slides/slide4.xml" Id="R74cc5c6f63de42c1" /><Relationship Type="http://schemas.openxmlformats.org/officeDocument/2006/relationships/slide" Target="/ppt/slides/slide5.xml" Id="Rab5bb1254dd24e23" /><Relationship Type="http://schemas.openxmlformats.org/officeDocument/2006/relationships/slide" Target="/ppt/slides/slide6.xml" Id="Rb8b13064b93c4f59" /><Relationship Type="http://schemas.openxmlformats.org/officeDocument/2006/relationships/slide" Target="/ppt/slides/slide7.xml" Id="Rfb0d1394da6e4d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833c98fda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a4a5121794635" /><Relationship Type="http://schemas.openxmlformats.org/officeDocument/2006/relationships/theme" Target="/ppt/slideMasters/theme/theme1.xml" Id="R50eca63ddca0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0a4a512179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b78bc62fc4f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bc3d65aef46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c0c5e4ed74c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2736efcd444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bdbbe33fa43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b80e003834d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555e01f0240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TRINH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14 205 280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14 203 193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Kongeveg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trine.hynne@grande-entreprenor.no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914 119 588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TRINH HOLDING AS</a:t>
            </a:r>
          </a:p>
        </p:txBody>
      </p:sp>
    </p:spTree>
  </p:cSld>
  <p:clrMapOvr>
    <a:masterClrMapping xmlns:a="http://schemas.openxmlformats.org/drawingml/2006/main"/>
  </p:clrMapOvr>
</p:sld>
</file>