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48068ef2b444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eb7430c89d4dec"/>
  </p:sldMasterIdLst>
  <p:sldIdLst>
    <p:sldId xmlns:r="http://schemas.openxmlformats.org/officeDocument/2006/relationships" id="256" r:id="Rd9d25f1f6222492a"/>
    <p:sldId xmlns:r="http://schemas.openxmlformats.org/officeDocument/2006/relationships" id="257" r:id="R51d28031dcf1435e"/>
    <p:sldId xmlns:r="http://schemas.openxmlformats.org/officeDocument/2006/relationships" id="258" r:id="Rcdae8f4cf9b04871"/>
    <p:sldId xmlns:r="http://schemas.openxmlformats.org/officeDocument/2006/relationships" id="259" r:id="R47cdd1d4aec54452"/>
    <p:sldId xmlns:r="http://schemas.openxmlformats.org/officeDocument/2006/relationships" id="260" r:id="Rf02a7982db834179"/>
    <p:sldId xmlns:r="http://schemas.openxmlformats.org/officeDocument/2006/relationships" id="261" r:id="R353df54ec2fc4178"/>
    <p:sldId xmlns:r="http://schemas.openxmlformats.org/officeDocument/2006/relationships" id="262" r:id="R04798e3581f842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b7430c89d4dec" /><Relationship Type="http://schemas.openxmlformats.org/officeDocument/2006/relationships/slide" Target="/ppt/slides/slide1.xml" Id="Rd9d25f1f6222492a" /><Relationship Type="http://schemas.openxmlformats.org/officeDocument/2006/relationships/slide" Target="/ppt/slides/slide2.xml" Id="R51d28031dcf1435e" /><Relationship Type="http://schemas.openxmlformats.org/officeDocument/2006/relationships/slide" Target="/ppt/slides/slide3.xml" Id="Rcdae8f4cf9b04871" /><Relationship Type="http://schemas.openxmlformats.org/officeDocument/2006/relationships/slide" Target="/ppt/slides/slide4.xml" Id="R47cdd1d4aec54452" /><Relationship Type="http://schemas.openxmlformats.org/officeDocument/2006/relationships/slide" Target="/ppt/slides/slide5.xml" Id="Rf02a7982db834179" /><Relationship Type="http://schemas.openxmlformats.org/officeDocument/2006/relationships/slide" Target="/ppt/slides/slide6.xml" Id="R353df54ec2fc4178" /><Relationship Type="http://schemas.openxmlformats.org/officeDocument/2006/relationships/slide" Target="/ppt/slides/slide7.xml" Id="R04798e3581f842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ae8b9b19b45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380bd819e43e4" /><Relationship Type="http://schemas.openxmlformats.org/officeDocument/2006/relationships/theme" Target="/ppt/slideMasters/theme/theme1.xml" Id="Ra9382b45b38343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d380bd819e43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fcf5fd24244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3a55a37bc4c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c945ce95e4b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683d279d548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0eee376084b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2885fd45145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3b69853a449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LIA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7 523 556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7 523 556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 HANS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Lia, 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914 129 125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