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f99d43eb4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14ba37a034755"/>
  </p:sldMasterIdLst>
  <p:sldIdLst>
    <p:sldId xmlns:r="http://schemas.openxmlformats.org/officeDocument/2006/relationships" id="256" r:id="R91d868caeb594c74"/>
    <p:sldId xmlns:r="http://schemas.openxmlformats.org/officeDocument/2006/relationships" id="257" r:id="Rc75c6f6f29974269"/>
    <p:sldId xmlns:r="http://schemas.openxmlformats.org/officeDocument/2006/relationships" id="258" r:id="Rf4a71c84c69a444c"/>
    <p:sldId xmlns:r="http://schemas.openxmlformats.org/officeDocument/2006/relationships" id="259" r:id="R652ae9bad3ba4d74"/>
    <p:sldId xmlns:r="http://schemas.openxmlformats.org/officeDocument/2006/relationships" id="260" r:id="R3d8176ab5b1d4a75"/>
    <p:sldId xmlns:r="http://schemas.openxmlformats.org/officeDocument/2006/relationships" id="261" r:id="R6de47c5f26554c63"/>
    <p:sldId xmlns:r="http://schemas.openxmlformats.org/officeDocument/2006/relationships" id="262" r:id="R9dc4b7422fa74c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14ba37a034755" /><Relationship Type="http://schemas.openxmlformats.org/officeDocument/2006/relationships/slide" Target="/ppt/slides/slide1.xml" Id="R91d868caeb594c74" /><Relationship Type="http://schemas.openxmlformats.org/officeDocument/2006/relationships/slide" Target="/ppt/slides/slide2.xml" Id="Rc75c6f6f29974269" /><Relationship Type="http://schemas.openxmlformats.org/officeDocument/2006/relationships/slide" Target="/ppt/slides/slide3.xml" Id="Rf4a71c84c69a444c" /><Relationship Type="http://schemas.openxmlformats.org/officeDocument/2006/relationships/slide" Target="/ppt/slides/slide4.xml" Id="R652ae9bad3ba4d74" /><Relationship Type="http://schemas.openxmlformats.org/officeDocument/2006/relationships/slide" Target="/ppt/slides/slide5.xml" Id="R3d8176ab5b1d4a75" /><Relationship Type="http://schemas.openxmlformats.org/officeDocument/2006/relationships/slide" Target="/ppt/slides/slide6.xml" Id="R6de47c5f26554c63" /><Relationship Type="http://schemas.openxmlformats.org/officeDocument/2006/relationships/slide" Target="/ppt/slides/slide7.xml" Id="R9dc4b7422fa74c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6898b8b36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61546228426a" /><Relationship Type="http://schemas.openxmlformats.org/officeDocument/2006/relationships/theme" Target="/ppt/slideMasters/theme/theme1.xml" Id="R5fee42790698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c61546228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0e5ce988b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5d77a822f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921eaa373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83115b80e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210fe8a9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386004288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ff537c09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RASMUSSEN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RASMUSSEN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RASMUSSEN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RASMUSSEN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RASMUSSEN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RASMUSSEN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4 159 994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2 321 595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RASMUSSEN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ANDERS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GLENN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RASMUSSEN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Vessøyveien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914 131 170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RASMUSSEN AS</a:t>
            </a:r>
          </a:p>
        </p:txBody>
      </p:sp>
    </p:spTree>
  </p:cSld>
  <p:clrMapOvr>
    <a:masterClrMapping xmlns:a="http://schemas.openxmlformats.org/drawingml/2006/main"/>
  </p:clrMapOvr>
</p:sld>
</file>