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d7dbf48fbf45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8a0dc08c9e4a39"/>
  </p:sldMasterIdLst>
  <p:sldIdLst>
    <p:sldId xmlns:r="http://schemas.openxmlformats.org/officeDocument/2006/relationships" id="256" r:id="R01874a7d08614359"/>
    <p:sldId xmlns:r="http://schemas.openxmlformats.org/officeDocument/2006/relationships" id="257" r:id="Rc8b4be9f0d3e4cdc"/>
    <p:sldId xmlns:r="http://schemas.openxmlformats.org/officeDocument/2006/relationships" id="258" r:id="R418a0c44c7894a47"/>
    <p:sldId xmlns:r="http://schemas.openxmlformats.org/officeDocument/2006/relationships" id="259" r:id="R7ce8a731833b48c9"/>
    <p:sldId xmlns:r="http://schemas.openxmlformats.org/officeDocument/2006/relationships" id="260" r:id="R9c9703853acd47d1"/>
    <p:sldId xmlns:r="http://schemas.openxmlformats.org/officeDocument/2006/relationships" id="261" r:id="Reb99e93b23374a96"/>
    <p:sldId xmlns:r="http://schemas.openxmlformats.org/officeDocument/2006/relationships" id="262" r:id="R237f5c2042394c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8a0dc08c9e4a39" /><Relationship Type="http://schemas.openxmlformats.org/officeDocument/2006/relationships/slide" Target="/ppt/slides/slide1.xml" Id="R01874a7d08614359" /><Relationship Type="http://schemas.openxmlformats.org/officeDocument/2006/relationships/slide" Target="/ppt/slides/slide2.xml" Id="Rc8b4be9f0d3e4cdc" /><Relationship Type="http://schemas.openxmlformats.org/officeDocument/2006/relationships/slide" Target="/ppt/slides/slide3.xml" Id="R418a0c44c7894a47" /><Relationship Type="http://schemas.openxmlformats.org/officeDocument/2006/relationships/slide" Target="/ppt/slides/slide4.xml" Id="R7ce8a731833b48c9" /><Relationship Type="http://schemas.openxmlformats.org/officeDocument/2006/relationships/slide" Target="/ppt/slides/slide5.xml" Id="R9c9703853acd47d1" /><Relationship Type="http://schemas.openxmlformats.org/officeDocument/2006/relationships/slide" Target="/ppt/slides/slide6.xml" Id="Reb99e93b23374a96" /><Relationship Type="http://schemas.openxmlformats.org/officeDocument/2006/relationships/slide" Target="/ppt/slides/slide7.xml" Id="R237f5c2042394c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ec6e3d2e704a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3d991740d40fe" /><Relationship Type="http://schemas.openxmlformats.org/officeDocument/2006/relationships/theme" Target="/ppt/slideMasters/theme/theme1.xml" Id="R20e334a140914f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23d991740d40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41f2ea0ba4f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6156f718c41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a8867ac7448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03fe3bb974c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728c4fcb947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8b97c5a2a4e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0f0b98ca44f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IKM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IKM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581 072 000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1 013 809 000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1 754 576 000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KYLLINGSTAD STÅLE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KBK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RBK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VBK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Ljosheimvegen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914 135 052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HOLDING AS</a:t>
            </a:r>
          </a:p>
        </p:txBody>
      </p:sp>
    </p:spTree>
  </p:cSld>
  <p:clrMapOvr>
    <a:masterClrMapping xmlns:a="http://schemas.openxmlformats.org/drawingml/2006/main"/>
  </p:clrMapOvr>
</p:sld>
</file>