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35aa701d68f46f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4a320776bcc42d6"/>
  </p:sldMasterIdLst>
  <p:sldIdLst>
    <p:sldId xmlns:r="http://schemas.openxmlformats.org/officeDocument/2006/relationships" id="256" r:id="R59f97ebb4ffe4081"/>
    <p:sldId xmlns:r="http://schemas.openxmlformats.org/officeDocument/2006/relationships" id="257" r:id="R1e0ba1f4a0764355"/>
    <p:sldId xmlns:r="http://schemas.openxmlformats.org/officeDocument/2006/relationships" id="258" r:id="R857bd6db1e644e3e"/>
    <p:sldId xmlns:r="http://schemas.openxmlformats.org/officeDocument/2006/relationships" id="259" r:id="R5dfa6cc37f024d6d"/>
    <p:sldId xmlns:r="http://schemas.openxmlformats.org/officeDocument/2006/relationships" id="260" r:id="R3ec59c60c0d74871"/>
    <p:sldId xmlns:r="http://schemas.openxmlformats.org/officeDocument/2006/relationships" id="261" r:id="Rfaebb326570840f4"/>
    <p:sldId xmlns:r="http://schemas.openxmlformats.org/officeDocument/2006/relationships" id="262" r:id="R1dfca035af284f4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4a320776bcc42d6" /><Relationship Type="http://schemas.openxmlformats.org/officeDocument/2006/relationships/slide" Target="/ppt/slides/slide1.xml" Id="R59f97ebb4ffe4081" /><Relationship Type="http://schemas.openxmlformats.org/officeDocument/2006/relationships/slide" Target="/ppt/slides/slide2.xml" Id="R1e0ba1f4a0764355" /><Relationship Type="http://schemas.openxmlformats.org/officeDocument/2006/relationships/slide" Target="/ppt/slides/slide3.xml" Id="R857bd6db1e644e3e" /><Relationship Type="http://schemas.openxmlformats.org/officeDocument/2006/relationships/slide" Target="/ppt/slides/slide4.xml" Id="R5dfa6cc37f024d6d" /><Relationship Type="http://schemas.openxmlformats.org/officeDocument/2006/relationships/slide" Target="/ppt/slides/slide5.xml" Id="R3ec59c60c0d74871" /><Relationship Type="http://schemas.openxmlformats.org/officeDocument/2006/relationships/slide" Target="/ppt/slides/slide6.xml" Id="Rfaebb326570840f4" /><Relationship Type="http://schemas.openxmlformats.org/officeDocument/2006/relationships/slide" Target="/ppt/slides/slide7.xml" Id="R1dfca035af284f4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b3c7cc476dc47f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8a64a93d1449d5" /><Relationship Type="http://schemas.openxmlformats.org/officeDocument/2006/relationships/theme" Target="/ppt/slideMasters/theme/theme1.xml" Id="R11a9d5eac34c428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28a64a93d1449d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fec166a633475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66e37a6ae446e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f7101f83de465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cc3865397d4b3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1360aafbe049e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23b5d3b4bb441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e7859a74114b7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RYTTERAGER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RYTTERAGER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RYTTERAGER HOLDING AS ble etablert [år] og holder til i Hamar.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RYTTERAGER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RYTTERAGER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RYTTERAGER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−3 571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−13 167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183 277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2 145 803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RYTTERAGER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RYTTERAGER HENNING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RYTTERAGER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Nordkronen 38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2315 Hamar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henning.rytterager@swerecogroup.no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914 139 473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RYTTERAGER HOLDING AS</a:t>
            </a:r>
          </a:p>
        </p:txBody>
      </p:sp>
    </p:spTree>
  </p:cSld>
  <p:clrMapOvr>
    <a:masterClrMapping xmlns:a="http://schemas.openxmlformats.org/drawingml/2006/main"/>
  </p:clrMapOvr>
</p:sld>
</file>