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9d90f0e46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137ac7a5f4153"/>
  </p:sldMasterIdLst>
  <p:sldIdLst>
    <p:sldId xmlns:r="http://schemas.openxmlformats.org/officeDocument/2006/relationships" id="256" r:id="Rbc61cec68ae648c9"/>
    <p:sldId xmlns:r="http://schemas.openxmlformats.org/officeDocument/2006/relationships" id="257" r:id="Rf72be984478947ce"/>
    <p:sldId xmlns:r="http://schemas.openxmlformats.org/officeDocument/2006/relationships" id="258" r:id="R3275b6e44a664d13"/>
    <p:sldId xmlns:r="http://schemas.openxmlformats.org/officeDocument/2006/relationships" id="259" r:id="R3c6697a8934c4854"/>
    <p:sldId xmlns:r="http://schemas.openxmlformats.org/officeDocument/2006/relationships" id="260" r:id="Rf99b48f1ecd043bd"/>
    <p:sldId xmlns:r="http://schemas.openxmlformats.org/officeDocument/2006/relationships" id="261" r:id="Rfbe4b39e91954978"/>
    <p:sldId xmlns:r="http://schemas.openxmlformats.org/officeDocument/2006/relationships" id="262" r:id="R401f46c179a1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137ac7a5f4153" /><Relationship Type="http://schemas.openxmlformats.org/officeDocument/2006/relationships/slide" Target="/ppt/slides/slide1.xml" Id="Rbc61cec68ae648c9" /><Relationship Type="http://schemas.openxmlformats.org/officeDocument/2006/relationships/slide" Target="/ppt/slides/slide2.xml" Id="Rf72be984478947ce" /><Relationship Type="http://schemas.openxmlformats.org/officeDocument/2006/relationships/slide" Target="/ppt/slides/slide3.xml" Id="R3275b6e44a664d13" /><Relationship Type="http://schemas.openxmlformats.org/officeDocument/2006/relationships/slide" Target="/ppt/slides/slide4.xml" Id="R3c6697a8934c4854" /><Relationship Type="http://schemas.openxmlformats.org/officeDocument/2006/relationships/slide" Target="/ppt/slides/slide5.xml" Id="Rf99b48f1ecd043bd" /><Relationship Type="http://schemas.openxmlformats.org/officeDocument/2006/relationships/slide" Target="/ppt/slides/slide6.xml" Id="Rfbe4b39e91954978" /><Relationship Type="http://schemas.openxmlformats.org/officeDocument/2006/relationships/slide" Target="/ppt/slides/slide7.xml" Id="R401f46c179a1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eceb4068c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950e845b40ea" /><Relationship Type="http://schemas.openxmlformats.org/officeDocument/2006/relationships/theme" Target="/ppt/slideMasters/theme/theme1.xml" Id="Rf71b2829f7ec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4950e845b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1dc2b772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3ebf3cef3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67827ef6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c56e5f0a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06a2c478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f8c73166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b4df289b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SKARVEMELLEN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SKARVEMELLEN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71 125 093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74 896 284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RINGVOLD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alexander.ringvold@gmail.com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SKARVEMELLEN AS</a:t>
            </a:r>
          </a:p>
        </p:txBody>
      </p:sp>
    </p:spTree>
  </p:cSld>
  <p:clrMapOvr>
    <a:masterClrMapping xmlns:a="http://schemas.openxmlformats.org/drawingml/2006/main"/>
  </p:clrMapOvr>
</p:sld>
</file>