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397bd8b64441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13e67e5eed48c9"/>
  </p:sldMasterIdLst>
  <p:sldIdLst>
    <p:sldId xmlns:r="http://schemas.openxmlformats.org/officeDocument/2006/relationships" id="256" r:id="Rb2ddd0b4945847fb"/>
    <p:sldId xmlns:r="http://schemas.openxmlformats.org/officeDocument/2006/relationships" id="257" r:id="R8503ddf5dba742cc"/>
    <p:sldId xmlns:r="http://schemas.openxmlformats.org/officeDocument/2006/relationships" id="258" r:id="Rb0ec8841ac2448e7"/>
    <p:sldId xmlns:r="http://schemas.openxmlformats.org/officeDocument/2006/relationships" id="259" r:id="Rd9fa615859504eaf"/>
    <p:sldId xmlns:r="http://schemas.openxmlformats.org/officeDocument/2006/relationships" id="260" r:id="Red3eaeaa3bdb4223"/>
    <p:sldId xmlns:r="http://schemas.openxmlformats.org/officeDocument/2006/relationships" id="261" r:id="R7faecf11fd8e4007"/>
    <p:sldId xmlns:r="http://schemas.openxmlformats.org/officeDocument/2006/relationships" id="262" r:id="Rb52e5f27f1bc47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13e67e5eed48c9" /><Relationship Type="http://schemas.openxmlformats.org/officeDocument/2006/relationships/slide" Target="/ppt/slides/slide1.xml" Id="Rb2ddd0b4945847fb" /><Relationship Type="http://schemas.openxmlformats.org/officeDocument/2006/relationships/slide" Target="/ppt/slides/slide2.xml" Id="R8503ddf5dba742cc" /><Relationship Type="http://schemas.openxmlformats.org/officeDocument/2006/relationships/slide" Target="/ppt/slides/slide3.xml" Id="Rb0ec8841ac2448e7" /><Relationship Type="http://schemas.openxmlformats.org/officeDocument/2006/relationships/slide" Target="/ppt/slides/slide4.xml" Id="Rd9fa615859504eaf" /><Relationship Type="http://schemas.openxmlformats.org/officeDocument/2006/relationships/slide" Target="/ppt/slides/slide5.xml" Id="Red3eaeaa3bdb4223" /><Relationship Type="http://schemas.openxmlformats.org/officeDocument/2006/relationships/slide" Target="/ppt/slides/slide6.xml" Id="R7faecf11fd8e4007" /><Relationship Type="http://schemas.openxmlformats.org/officeDocument/2006/relationships/slide" Target="/ppt/slides/slide7.xml" Id="Rb52e5f27f1bc47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9df6fad91248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e6409828f4039" /><Relationship Type="http://schemas.openxmlformats.org/officeDocument/2006/relationships/theme" Target="/ppt/slideMasters/theme/theme1.xml" Id="R7468c4daf7ad47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1e6409828f40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2ac03e1e248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e6b70364f48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972d965484b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e07e624a949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acce0543c40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3f9db2cf94c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969bcea4244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ERFA REVISJON FOLLO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ERFA REVISJON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ERFA REVISJON FOLLO AS ble etablert [år] og holder til i Oppegård.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ERFA REVISJON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ERFA REVISJON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ERFA REVISJON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3 376 425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958 063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747 212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112 240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1 608 038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ERFA REVISJON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TRONRUD KJELL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ERFA REVISJON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Kjell Tronrud, Hans Heltorps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1415 Oppegård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914 144 809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ERFA REVISJON FOLLO AS</a:t>
            </a:r>
          </a:p>
        </p:txBody>
      </p:sp>
    </p:spTree>
  </p:cSld>
  <p:clrMapOvr>
    <a:masterClrMapping xmlns:a="http://schemas.openxmlformats.org/drawingml/2006/main"/>
  </p:clrMapOvr>
</p:sld>
</file>