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e8ded97d7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4304aae5f4815"/>
  </p:sldMasterIdLst>
  <p:sldIdLst>
    <p:sldId xmlns:r="http://schemas.openxmlformats.org/officeDocument/2006/relationships" id="256" r:id="Rde8d8a68bdad49ca"/>
    <p:sldId xmlns:r="http://schemas.openxmlformats.org/officeDocument/2006/relationships" id="257" r:id="R59d52cff51124adb"/>
    <p:sldId xmlns:r="http://schemas.openxmlformats.org/officeDocument/2006/relationships" id="258" r:id="R23859232d48b4aba"/>
    <p:sldId xmlns:r="http://schemas.openxmlformats.org/officeDocument/2006/relationships" id="259" r:id="Rbeb81d91ad374170"/>
    <p:sldId xmlns:r="http://schemas.openxmlformats.org/officeDocument/2006/relationships" id="260" r:id="R270bb1f447b74fb4"/>
    <p:sldId xmlns:r="http://schemas.openxmlformats.org/officeDocument/2006/relationships" id="261" r:id="R673a835fa68c40f2"/>
    <p:sldId xmlns:r="http://schemas.openxmlformats.org/officeDocument/2006/relationships" id="262" r:id="Rc913dc47000c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4304aae5f4815" /><Relationship Type="http://schemas.openxmlformats.org/officeDocument/2006/relationships/slide" Target="/ppt/slides/slide1.xml" Id="Rde8d8a68bdad49ca" /><Relationship Type="http://schemas.openxmlformats.org/officeDocument/2006/relationships/slide" Target="/ppt/slides/slide2.xml" Id="R59d52cff51124adb" /><Relationship Type="http://schemas.openxmlformats.org/officeDocument/2006/relationships/slide" Target="/ppt/slides/slide3.xml" Id="R23859232d48b4aba" /><Relationship Type="http://schemas.openxmlformats.org/officeDocument/2006/relationships/slide" Target="/ppt/slides/slide4.xml" Id="Rbeb81d91ad374170" /><Relationship Type="http://schemas.openxmlformats.org/officeDocument/2006/relationships/slide" Target="/ppt/slides/slide5.xml" Id="R270bb1f447b74fb4" /><Relationship Type="http://schemas.openxmlformats.org/officeDocument/2006/relationships/slide" Target="/ppt/slides/slide6.xml" Id="R673a835fa68c40f2" /><Relationship Type="http://schemas.openxmlformats.org/officeDocument/2006/relationships/slide" Target="/ppt/slides/slide7.xml" Id="Rc913dc47000c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a4ac68362a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b39e7f714a4a" /><Relationship Type="http://schemas.openxmlformats.org/officeDocument/2006/relationships/theme" Target="/ppt/slideMasters/theme/theme1.xml" Id="R9145005ce5f1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cb39e7f71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d111c9de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c02015f644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7face292e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a986e72a1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393a68d96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359d99df5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12f17c04c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ENTREPRENØR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76 670 424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7 784 603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7 334 707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13 735 588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43 757 677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HOLDING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rune@bs-entreprenor.no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914 148 731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ENTREPRENØR AS</a:t>
            </a:r>
          </a:p>
        </p:txBody>
      </p:sp>
    </p:spTree>
  </p:cSld>
  <p:clrMapOvr>
    <a:masterClrMapping xmlns:a="http://schemas.openxmlformats.org/drawingml/2006/main"/>
  </p:clrMapOvr>
</p:sld>
</file>