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c602e7d25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f200e2708404a"/>
  </p:sldMasterIdLst>
  <p:sldIdLst>
    <p:sldId xmlns:r="http://schemas.openxmlformats.org/officeDocument/2006/relationships" id="256" r:id="Rbbae25e8501a4321"/>
    <p:sldId xmlns:r="http://schemas.openxmlformats.org/officeDocument/2006/relationships" id="257" r:id="Rb2d9e342ad914956"/>
    <p:sldId xmlns:r="http://schemas.openxmlformats.org/officeDocument/2006/relationships" id="258" r:id="R7aaa905c0a5046e5"/>
    <p:sldId xmlns:r="http://schemas.openxmlformats.org/officeDocument/2006/relationships" id="259" r:id="Rcc2e574394814386"/>
    <p:sldId xmlns:r="http://schemas.openxmlformats.org/officeDocument/2006/relationships" id="260" r:id="R0874eb8ef2ba4ebc"/>
    <p:sldId xmlns:r="http://schemas.openxmlformats.org/officeDocument/2006/relationships" id="261" r:id="R5aea91a47fc84ea9"/>
    <p:sldId xmlns:r="http://schemas.openxmlformats.org/officeDocument/2006/relationships" id="262" r:id="Rb17186455b41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200e2708404a" /><Relationship Type="http://schemas.openxmlformats.org/officeDocument/2006/relationships/slide" Target="/ppt/slides/slide1.xml" Id="Rbbae25e8501a4321" /><Relationship Type="http://schemas.openxmlformats.org/officeDocument/2006/relationships/slide" Target="/ppt/slides/slide2.xml" Id="Rb2d9e342ad914956" /><Relationship Type="http://schemas.openxmlformats.org/officeDocument/2006/relationships/slide" Target="/ppt/slides/slide3.xml" Id="R7aaa905c0a5046e5" /><Relationship Type="http://schemas.openxmlformats.org/officeDocument/2006/relationships/slide" Target="/ppt/slides/slide4.xml" Id="Rcc2e574394814386" /><Relationship Type="http://schemas.openxmlformats.org/officeDocument/2006/relationships/slide" Target="/ppt/slides/slide5.xml" Id="R0874eb8ef2ba4ebc" /><Relationship Type="http://schemas.openxmlformats.org/officeDocument/2006/relationships/slide" Target="/ppt/slides/slide6.xml" Id="R5aea91a47fc84ea9" /><Relationship Type="http://schemas.openxmlformats.org/officeDocument/2006/relationships/slide" Target="/ppt/slides/slide7.xml" Id="Rb17186455b41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b8b3fbd49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2f2bade34f36" /><Relationship Type="http://schemas.openxmlformats.org/officeDocument/2006/relationships/theme" Target="/ppt/slideMasters/theme/theme1.xml" Id="R3afd53586903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c2f2bade3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363618f8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ed568b586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890d0853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7bbb6054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6109838ae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2f2e782ea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98e0c6e2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TAKTEKKING SØR ISOLA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TAKTEKKING SØR ISOLA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18 328 241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6 695 310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JAN CHRISTOFFER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JØRSTAD KAJ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MONTEVIDEO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SPERBER MAREK ROMAN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TRADING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Prestegårdsskauen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kai.joerstad@isola.no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914 154 952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TAKTEKKING SØR ISOLA AS</a:t>
            </a:r>
          </a:p>
        </p:txBody>
      </p:sp>
    </p:spTree>
  </p:cSld>
  <p:clrMapOvr>
    <a:masterClrMapping xmlns:a="http://schemas.openxmlformats.org/drawingml/2006/main"/>
  </p:clrMapOvr>
</p:sld>
</file>