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29cfc5432d4a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7ab2ab1b674cde"/>
  </p:sldMasterIdLst>
  <p:sldIdLst>
    <p:sldId xmlns:r="http://schemas.openxmlformats.org/officeDocument/2006/relationships" id="256" r:id="R9e7c9ce7ab79419f"/>
    <p:sldId xmlns:r="http://schemas.openxmlformats.org/officeDocument/2006/relationships" id="257" r:id="Rec11c10325b94cc9"/>
    <p:sldId xmlns:r="http://schemas.openxmlformats.org/officeDocument/2006/relationships" id="258" r:id="R4027d66e35014676"/>
    <p:sldId xmlns:r="http://schemas.openxmlformats.org/officeDocument/2006/relationships" id="259" r:id="R9460ed9233f94e1d"/>
    <p:sldId xmlns:r="http://schemas.openxmlformats.org/officeDocument/2006/relationships" id="260" r:id="R4a953a5eb17042aa"/>
    <p:sldId xmlns:r="http://schemas.openxmlformats.org/officeDocument/2006/relationships" id="261" r:id="Rec8634e2ee69400f"/>
    <p:sldId xmlns:r="http://schemas.openxmlformats.org/officeDocument/2006/relationships" id="262" r:id="R7e58fb3bd8d841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ab2ab1b674cde" /><Relationship Type="http://schemas.openxmlformats.org/officeDocument/2006/relationships/slide" Target="/ppt/slides/slide1.xml" Id="R9e7c9ce7ab79419f" /><Relationship Type="http://schemas.openxmlformats.org/officeDocument/2006/relationships/slide" Target="/ppt/slides/slide2.xml" Id="Rec11c10325b94cc9" /><Relationship Type="http://schemas.openxmlformats.org/officeDocument/2006/relationships/slide" Target="/ppt/slides/slide3.xml" Id="R4027d66e35014676" /><Relationship Type="http://schemas.openxmlformats.org/officeDocument/2006/relationships/slide" Target="/ppt/slides/slide4.xml" Id="R9460ed9233f94e1d" /><Relationship Type="http://schemas.openxmlformats.org/officeDocument/2006/relationships/slide" Target="/ppt/slides/slide5.xml" Id="R4a953a5eb17042aa" /><Relationship Type="http://schemas.openxmlformats.org/officeDocument/2006/relationships/slide" Target="/ppt/slides/slide6.xml" Id="Rec8634e2ee69400f" /><Relationship Type="http://schemas.openxmlformats.org/officeDocument/2006/relationships/slide" Target="/ppt/slides/slide7.xml" Id="R7e58fb3bd8d841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1b91f7a0cd49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b8fedd3324f44" /><Relationship Type="http://schemas.openxmlformats.org/officeDocument/2006/relationships/theme" Target="/ppt/slideMasters/theme/theme1.xml" Id="Rb51cde9f49294e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9b8fedd3324f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bae55e7574b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2867a8f5844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2cd9e9dcc42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3989ba8da47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101a40b9245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3361d60084c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3cc5f6ecc4a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NØSTVET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NØSTVET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3 224 852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16 059 551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16 086 874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TAKLA MADS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Mads Takla, Veidemannsveien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914 156 467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